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History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Transfiguration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Neville Longbottom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Ron Weasley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Draco Malfoy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Hermione Granger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Henrig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Hedwig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Snowy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Snowfeather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Ravenclaw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Slytherin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Hufflepuff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Gryffindor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Neville Longbottom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Draco Malfoy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Hermione Granger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Ron Weasely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Professor Dumbledore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Professor Snape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Hermione Granger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Professor Quirrell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Music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Gruffy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Growly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Fluffy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School of Magic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Muggles School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Hogwarts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Wizard School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Dudley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Petunia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Dursley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Vernon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Milly and Jack Potter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Lily and James Potter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Lily and John Potter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Lily and James Poller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Harry Potter and the Sorcerer's Stone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This is a quiz activity about the first book and movie, Harry Potter and the Sorcerer's Stone, where Harry Potter discovers his magical heritage and finds himself at the Hogwarts School of Witchcraft and Wizardry and embarks on a magical journey with best friends Ron Weasley and Hermione Granger.
</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does Professor Snape teach
[D] Potions
2. Which of Harry's friends have a toad
[A] Neville Longbottom
3. What is Harry's owl's name
[B] Hedwig
4. What House is Harry in
[D] Gryffindor
5. Who is not in Gryffindor
[B] Draco Malfoy
6. Who teaches Defense against the Dark Arts in Harry's first year at Hogwarts
[D] Professor Quirrell
7. What is the name of Hagrid's three headed dog
[D] Fluffy
8. What school does Harry attend
[C] Hogwarts
9. What is Harry's cousin's first name
[A] Dudley
10. What are Harry's parents names
[B] Lily and James Potter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does Professor Snape teach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of Harry's friends have a toad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Harry's owl's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House is Harry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not in Gryffindor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teaches Defense against the Dark Arts in Harry's first year at Hogwarts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Hagrid's three headed dog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school does Harry attend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Harry's cousin's first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are Harry's parents names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