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Right side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Left side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Both sides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Neither side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Excretory system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Digestive system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Circulatory system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Respiratory system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Kidneys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Stomach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Small intestine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Large intestine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Respiratory system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Circulatory system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Digestive system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Excretory system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Cerebrum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Cerebellum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Frontal Lobe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Brain stem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Circulatory system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Excretory system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Respiratory system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Digestive system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move water throughout the body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transport gases throughout the body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provide structural support for the body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eliminate waste from the body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Circulatory system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Excretory system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Respiratory system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Digestive system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Neither side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Left side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Both sides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Right side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Cell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Lungs.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Heart.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Brain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Human Systems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Quiz description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side of the heart pumps oxygen-rich blood to the body?
[B] Left side
2. Which system carries oxygen and nutrients to all of the cells, and removes carbon dioxide?
[C] Circulatory system
3. Where does most digested food enter your blood?
[C] Small intestine
4. Which system exchanges gas between the blood and the atmosphere?
[A] Respiratory system
5. Which part of the brain controls involuntary processes like breathing and digestion?
[D] Brain stem
6. Which system breaks down food that we eat into sugars and nutrients?
[D] Digestive system
7. Which is a function of the cardiovascular system?
[B] To transport gases throughout the body
8. Which system filters waste materials from the blood and converts them to urine?
[B] Excretory system
9. Which side of the heart pumps oxygen-poor blood to the lungs?
[D] Right side
10. What is the basic unit of life
[A] Cell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side of the heart pumps oxygen-rich blood to the body?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system carries oxygen and nutrients to all of the cells, and removes carbon dioxide?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Where does most digested food enter your blood?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system exchanges gas between the blood and the atmosphere?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part of the brain controls involuntary processes like breathing and digestion?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system breaks down food that we eat into sugars and nutrients?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is a function of the cardiovascular system?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system filters waste materials from the blood and converts them to urine?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side of the heart pumps oxygen-poor blood to the lungs?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basic unit of life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