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Decoration for homes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Jewelry making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Habitat for marine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Musical instrument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Sexually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regeneration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Asexually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budding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Egg piles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Egg clusters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Egg nests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Egg strings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Overfishing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Surfing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Scuba diving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Beachcombing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Algae and detritus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ocean trenches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lakes and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Tropical and subtropical shallow waters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Polar regions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Carapace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Exoskeleton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Muddy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Sandy or seagrass-covered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Reproduction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Environmental conditions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Predators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Filter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Using a radula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Swallowing whole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Conch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conch, a marine gastropod mollusk, is known for its distinctive spiral shell, often used as a decorative item or musical instrument. Found in warm, tropical waters, these creatures play a vital role in maintaining the ocean's ecosystem by consuming algae and detritus. Conchs are also a popular seafood delicacy, with their tender meat being enjoyed in various dishes worldwide. However, overfishing and habitat destruction have led to declining populations, raising concerns about their conservation. Sustainable practices and regulations are essential to protect these fascinating ocean animals and preserve their unique contributions to marine life and human culture.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use of a conch shell?
[C] Habitat for marine animals
2. How do conchs reproduce?
[A] Sexually
3. What is the term for the egg masses laid by female conchs?
[D] Egg strings
4. What human activity poses a threat to conch populations?
[A] Overfishing
5. What is the primary diet of a conch?
[D] Algae and detritus
6. Where do conchs primarily live?
[C] Tropical and subtropical shallow waters
7. What is the hard, protective outer layer of a conch called?
[D] Shell
8. What type of ocean floor do conchs prefer?
[D] Sandy or seagrass-covered
9. What factor primarily affects the lifespan of a conch?
[B] Environmental conditions
10. How do conchs consume their food?
[C] Using a radula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use of a conch shell?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do conchs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term for the egg masses laid by female conchs?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human activity poses a threat to conch populations?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diet of a conch?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 conchs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hard, protective outer layer of a conch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ocean floor do conchs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factor primarily affects the lifespan of a conch?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conchs consume their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