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M3 Iab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M2 Iab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M5 Iab</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M4 Iab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620 light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623 light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622 light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621 light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4,100 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3,500 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3,900 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3,700 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800 times the radius of the Sun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820 times the radius of the Sun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840 times the radius of the Sun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860 times the radius of the Sun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Delta Orionis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Alpha Orionis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Beta Orionis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Gamma Orionis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12,000 times the luminosity of the Sun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10,000 times the luminosity of the Sun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14,000 times the luminosity of the Sun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16,000 times the luminosity of the Sun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0.5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0.7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0.9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0.054 arcseconds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0.056 arcseconds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0.055 arcseconds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0.053 arcseconds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 times the mass of the Sun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21 times the mass of the Sun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 times the mass of the Sun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 times the mass of the Sun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12 million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 million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14 million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16 million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Star Betelgeuse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Betelgeuse Quiz is a great way to learn more about the star Betelgeuse. It can help you understand the star's history, its physical characteristics, and its place in the night sky. The quiz can also help you understand the star's importance in astronomy and its role in the constellation Orion. Additionally, the quiz can help you understand the star's significance in mythology and folklore. By taking the quiz, you can gain a better understanding of the star and its place in the universe. Furthermore, the quiz can help you appreciate the beauty of the night sky and the stars that make it up. Taking the Betelgeuse Quiz can be a fun and educational experience that can help you gain a greater appreciation for the night sky and the stars that make it up.</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approximate spectral type of Betelgeuse?
[B] M2 Iab
2. What is the approximate distance of Betelgeuse from Earth?
[C] 622 light years
3. What is the approximate temperature of Betelgeuse?
[B] 3,500 K
4. What is the approximate radius of Betelgeuse?
[A] 800 times the radius of the Sun
5. What is the name of the star Betelgeuse?
[B] Alpha Orionis
6. What is the approximate luminosity of Betelgeuse?
[B] 10,000 times the luminosity of the Sun
7. What is the approximate visual magnitude of Betelgeuse?
[B] 0.5
8. What is the approximate angular diameter of Betelgeuse?
[D] 0.053 arcseconds
9. What is the approximate mass of Betelgeuse?
[A] 20 times the mass of the Sun
10. What is the approximate age of Betelgeuse?
[B] 10 million years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approximate spectral type of Betelgeuse?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approximate distance of Betelgeuse from Earth?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approximate temperature of Betelgeuse?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approximate radius of Betelgeuse?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star Betelgeuse?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approximate luminosity of Betelgeuse?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approximate visual magnitude of Betelgeuse?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approximate angular diameter of Betelgeuse?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approximate mass of Betelgeuse?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approximate age of Betelgeuse?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