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Medellín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Cartagena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Bogotá</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Fernando Botero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Vincent van Gogh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Salvador Dalí</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Himalayas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Lionel Messi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 Ronaldo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Rodríguez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Neymar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Nairo Quintana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Lance Armstrong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Froome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Miguel Indurain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 Chapo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Griselda Blanco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Pablo Escobar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Joaquín Guzmán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Portuguese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Willie Colón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Rubén Blades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Marc Anthony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Héctor Lavoe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Gloria Estefan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Selena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Celia Cruz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Isabel Allende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Gabriel García Márquez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Pablo Neruda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Mario Vargas Llosa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Wonders of Colombia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Colombia is a country located in South America, bordered by Venezuela, Brazil, Peru, Ecuador, and Panama. It is known for its diverse culture, rich history, and stunning natural beauty. The country is home to a variety of landscapes, including the Andes Mountains, Amazon rainforest, Caribbean and Pacific coastlines, and vibrant cities like Bogotá and Medellín. Colombia is also famous for its coffee production, which is considered some of the best in the world. Despite a history of political instability and violence, Colombia has made significant progress in recent years and is now a popular tourist destination.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Colombia?
[D] Bogotá
2. What is the name of the famous Colombian artist who is known for his colorful paintings and sculptures?
[A] Fernando Botero
3. What is the name of the mountain range that runs through Colombia?
[D] Andes
4. What is the name of the famous Colombian soccer player who won the Golden Boot at the 2014 World Cup?
[C] James Rodríguez
5. What is the name of the famous Colombian cyclist who won the Tour de France five times?
[A] Nairo Quintana
6. What is the name of the famous Colombian drug lord who was killed by police in 1993?
[C] Pablo Escobar
7. What is the official language of Colombia?
[B] Spanish
8. What is the name of the famous Colombian salsa singer who is known as the 'King of Salsa'?
[D] Héctor Lavoe
9. What is the name of the famous Colombian singer who is known as the 'Queen of Latin Music'?
[D] Celia Cruz
10. What is the name of the famous Colombian writer who won the Nobel Prize in Literature?
[B] Gabriel García Márquez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Colombia?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Colombian artist who is known for his colorful paintings and sculptures?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mountain range that runs through Colombia?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Colombian soccer player who won the Golden Boot at the 2014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Colombian cyclist who won the Tour de France five times?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Colombian drug lord who was killed by police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Colombia?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Colombian salsa singer who is known as the 'King of Salsa'?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Colombian singer who is known as the 'Queen of Latin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Colombian writer who won the Nobel Prize in Literature?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