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1971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1974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1965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Poppy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Sunflower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Lotus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Delaware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Georgia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American Holiday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European Holiday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World Holiday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Asian Holiday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Soldiers who died during World War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Men and women who died serving in US military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None of these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Soldiers who died during World wars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First Monday of June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First Monday of May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Last Monday of June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Last Monday of May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None of these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World war 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Civil war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World war 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1940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1868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1789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1898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Memorial Day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the facts surrounding Memorial Day? Try this game show to find out.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which year did Memorial Day become an official federal holiday?
[B] 1971
2. Which of these flowers is traditionally used on Memorial Day?
[A] Poppy
3. What was the name of the first state to officially consider Memorial day?
[C] New York
4. Memorial Day is an
[A] American Holiday
5. Memorial day was originally known as Decoration Day.
[A] True
6. Memorial day is celebrated in the honor of
[B] Men and women who died serving in US military
7. On which day is Memorial day celebrated?
[D] Last Monday of May
8. Memorial Day was introduced around the time of which war?
[C] Civil war
9. Memorial Day was first celebrated in which year?
[B] 1868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which year did Memorial Day become an official federal holiday?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flowers is traditionally used on Memorial Day?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the name of the first state to officially consider Memorial day?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Memorial Day is 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Memorial day was originally known as Decoration Day.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Memorial day is celebrated in the honor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On which day is Memorial day celebrated?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Memorial Day was introduced around the time of which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Memorial Day was first celebrated in which year?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