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German Shepherd puppy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Dalmatian puppy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Chocolate Labrador retriever puppy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Husky pup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Halloween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Christmas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Adventure Bay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Skye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Zuma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Marshall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Marshall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Adventure Bay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Marshall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Rubble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Marshall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Rocky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Rubble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Zuma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 recycle truck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 police truck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 fire truck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Pink helicopter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Lookout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Mansion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Treehouse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Castle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Rocky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Skye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Zuma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Paw Patrol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Paw Patrol is a Canadian animated television series created by Keith Chapman. The show follows a group of six rescue dogs, led by a tech-savvy boy named Ryder, who work together to protect their community of Adventure Bay. Each dog has a unique set of skills and tools that they use to solve problems and save the day. The show has been praised for its positive messages about teamwork, problem-solving, and community service. It has also been criticized for its lack of diversity and representation. Paw Patrol has been a commercial success, with merchandise and spin-off products generating millions of dollars in revenue.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Marshall is a
[B] Dalmatian puppy
2. Which event do the Paw Patrol pups participate in every year?
[C] Adventure Bay Day
3. Which pup is a police dog?
[B] Chase
4. Which Paw Patrol member drives a red fire truck?
[D] Marshall
5. Where does Paw Patrol take place?
[B] Adventure Bay
6. What is the name of the Paw Patrol's fire pup?
[A] Marshall
7. Which pup is afraid of water?
[A] Marshall
8. What vehicle does Chase drive?
[B] Blue police truck
9. Where do the Paw Patrol pups live?
[A] The Lookout
10. What is the name of the Paw Patrol's air pup?
[B] Skye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Marshall is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event do the Paw Patrol pups participate in every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pup is a police dog?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Paw Patrol member drives a red fire truck?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does Paw Patrol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Paw Patrol's fire pup?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pup is afraid of 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vehicle does Chase drive?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do the Paw Patrol pups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Paw Patrol's air pup?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