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Yves Saint Laurent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Coco Chanel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Jean-Paul Gaultier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 Dior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Rhône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Garonne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Fontainebleau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Chenonceau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Versailles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Chambord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Boeuf Bourguignon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Ratatouille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Quiche Lorraine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Coq au Vin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 Temps des Cerises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L'Hymne à l'Amour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 Chant des Partisans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 Marseillaise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Claude Monet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Vincent van Gogh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Pablo Picasso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Henri Matisse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Notre-Dame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Reims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Sainte-Chapelle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Chartres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François Hollande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Nicolas Sarkozy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Jacques Chirac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Emmanuel Macron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Alsace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Bordeaux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Burgundy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Champagne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Marseille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Toulouse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France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France is a Western European country known for its rich history, culture, and cuisine. It is the largest country in the European Union and has a diverse landscape, ranging from the Alps to the Mediterranean coast. France is famous for its iconic landmarks such as the Eiffel Tower, the Louvre Museum, and the Palace of Versailles. The country is also renowned for its wine, cheese, and fashion industry. French is the official language, and the country has a population of over 67 million people. France is a member of the United Nations, the European Union, and NATO.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French fashion designer who founded the Chanel brand?
[B] Coco Chanel
2. What is the name of the river that flows through Paris?
[C] Seine
3. What is the name of the famous French palace that was the residence of the kings of France?
[C] Versailles
4. What is the name of the French dish made with beef, onions, and red wine?
[A] Boeuf Bourguignon
5. What is the name of the French national anthem?
[D] La Marseillaise
6. What is the name of the French artist who painted the famous painting 'Starry Night'?
[B] Vincent van Gogh
7. What is the name of the famous French cathedral that was damaged in a fire in 2019?
[A] Notre-Dame
8. What is the name of the French president who was elected in 2017?
[D] Emmanuel Macron
9. What is the name of the French region known for its wine production?
[B] Bordeaux
10. What is the capital city of France?
[D] Paris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French fashion designer who founded the Chanel brand?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river that flows through Paris?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French palace that was the residence of the kings of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French dish made with beef, onions, and red wine?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French national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French artist who painted the famous painting 'Starry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French cathedral that was damaged in a fire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French president who was elected in 2017?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French region known for its wine 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