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Veterans Initiative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Joining Forces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Veterans and Military Families Initiative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Military Families Initiative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Becoming: A Guided Journal for Kids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Becoming: A Guided Journal for Young Readers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Becoming: A Guided Journal for Discovering Your Voice for Kids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Becoming: A Guided Journal for Discovering Your Voice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Obama-Biden Foundation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Biden Foundation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Obama Foundation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Michelle Obama Foundation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Becoming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Becoming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My Story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My Becoming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Michelle Robinson Obama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Michelle LaVaughn Obama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Michelle LaVaughn Robinson Obama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Michelle Obama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Lawyer and Activist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Writer and Politician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Lawyer and Writer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Writer and Activist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Reach Higher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College Education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Higher Education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College Access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Girls Around the World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Let Girls Learn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Global Girls Education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Girls Education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Healthy Kids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Move for Health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Let's Move!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Healthy Living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Michelle Obama Podcast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Biden Podcast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Obama Podcast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Obama-Biden Podcast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Michelle Obama!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Michelle Obama Quiz is a great way to learn more about the former First Lady of the United States. Michelle Obama is an inspiring figure who has made a lasting impact on the world. She has been a role model for many, and her story is one of resilience and determination. Taking the quiz is a great way to learn more about her life and accomplishments. It can also help you gain a better understanding of the issues she has championed, such as education, health care, and women's rights. Additionally, the quiz can help you gain a better appreciation for the work she has done to promote diversity and inclusion. Taking the quiz is a great way to honor her legacy and to gain a better understanding of her impact on the world.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Michelle Obama's initiative to help veterans and military families?
[B] Joining Forces
2. What is the name of Michelle Obama's book for young readers?
[D] Becoming: A Guided Journal for Discovering Your Voice
3. What is the name of Michelle Obama's foundation?
[C] The Obama Foundation
4. What is the name of Michelle Obama's memoir?
[A] Becoming
5. What is Michelle Obama's full name?
[C] Michelle LaVaughn Robinson Obama
6. What is Michelle Obama's profession?
[C] Lawyer and Writer
7. What is the name of Michelle Obama's initiative to help students go to college?
[A] Reach Higher
8. What is the name of Michelle Obama's initiative to help girls around the world?
[B] Let Girls Learn
9. What is the name of Michelle Obama's initiative to help children lead healthier lives?
[C] Let's Move!
10. What is the name of Michelle Obama's podcast?
[A] The Michelle Obama Podcast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Michelle Obama's initiative to help veterans and military families?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Michelle Obama's book for young readers?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Michelle Obama's foundation?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Michelle Obama's memoir?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Michelle Obama's full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Michelle Obama's profession?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Michelle Obama's initiative to help students go to college?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Michelle Obama's initiative to help girls around the world?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Michelle Obama's initiative to help children lead healthier lives?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Michelle Obama's podcast?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