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 to 100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 to 10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 to 10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 to 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Yes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400 ft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100 ft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 ft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1000 ft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Burning Fossil fuels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Driving cars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Volcano eruptions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Smoking cigarettes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0.5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0.975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0.025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0.12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Air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Factories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Electric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Petrol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0.5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0.95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0.01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0.2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Tundra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Wetlands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Polar ice caps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Marine biome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Ecology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covering ecology and ecosystem concepts. Aligned with NGSS standards for 6th grade.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many degrees will the earth increase by the end of the century
[C] 2 to 10
2. Did nuclear reactors produce greenhouse gases?
[B] No
3. WHat is the average height for a rainforest tree
[B] 100 ft
4. Which is a natural cause of air pollution?
[C] Volcano eruptions
5. How much freshwater is on earth?
[C] 0.025
6. Which are pollutants
[D] Factories
7. Which car is most likely to be used in the future
[A] Electric
8. How much of the sun energy is used to power earth?
[C] 0.01
9. What scale is pure water at?
[C] 7
10. Which biome is a combination of land and water
[B] Wetlands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many degrees will the earth increase by the end of the century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Did nuclear reactors produce greenhouse gases?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average height for a rainforest tree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is a natural cause of air pollution?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much freshwater is on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are pollutants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car is most likely to be used in the future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much of the sun energy is used to power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scale is pure water at?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biome is a combination of land and water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