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way to run the same code multiple times.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special variable that can hold more than one value at a time.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special variable to store only text data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 action that occurs as a result of user interaction with a web page.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Executes a block of code for the specified number of times if a condition is true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Repeatedly loops through a block of code as long as a specified condition is true.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 action that occurs as a result of user interaction with a web page.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Executes a block of code if a condition is true.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statement that specifies a block of code to be executed if a condition is true.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 action that occurs as a result of user interaction with a web page.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block of code designed to perform a particular task.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container for storing data values.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describe the structure of a web page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determine the presentation of documents written in a markup language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add interactivity and dynamic effects to web pages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design user interfaces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variable.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function.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Document Object Model, which represents the web page in the browser.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loop.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variable.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function.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loop.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collection of related data and/or functionality.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 action that occurs as a result of user interaction with a web page.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function.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loop.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variable.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 action that occurs as a result of user interaction with a web page.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way to run the same code multiple times.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Used to excute a block a code when the condition is not met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Executes a block of code if a condition is true.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Container for storing code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collection of related data and/or functionality.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block of code designed to perform a particular task.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container for storing data values.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programming language used to add style to a web page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programming language used to create interactive effects within web browsers.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markup language used to create web pages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software used to create animations.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Javascript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JavaScript is a high-level programming language that is commonly used to create interactive web pages and web applications. It is a client-side scripting language, which means that it runs on the user's computer rather than on the server. JavaScript is often used in conjunction with HTML and CSS to create dynamic and responsive web pages. It is a versatile language that can be used for a wide range of applications, from simple animations to complex web applications. JavaScript is supported by all major web browsers and is constantly evolving to meet the changing needs of the web development community.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an array in JavaScript?
[B] A special variable that can hold more than one value at a time.
2. What is an if statement in JavaScript?
[D] Executes a block of code if a condition is true.
3. What is a function in JavaScript?
[C] A block of code designed to perform a particular task.
4. What is the purpose of JavaScript?
[C] To add interactivity and dynamic effects to web pages
5. What is the DOM in JavaScript?
[C] The Document Object Model, which represents the web page in the browser.
6. What is an object in JavaScript?
[D] A collection of related data and/or functionality.
7. What is an event in JavaScript?
[A] An action that occurs as a result of user interaction with a web page.
8. What is a loop in JavaScript?
[B] A way to run the same code multiple times.
9. What is a variable in JavaScript?
[D] A container for storing data values.
10. What is JavaScript?
[B] A programming language used to create interactive effects within web browsers.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an array in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an if statement in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a function in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purpose of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DOM in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an object in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an event in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a loop in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a variable in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