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Brazil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Uruguay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Peru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England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Italy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Uruguay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Brazil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Peru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Japan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Thailand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Kuwait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Saudi Arabia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United Arab Emirates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Singapore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Italy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Argentina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Peru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Bolivia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Bhutan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Pakistan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Nepal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Bahrain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Qatar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Kuwait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Jordan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Italy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Identify the Country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For those who love to explore and travel the world, can you identify the country where these famous landmarks are located.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incredible historical structure Huaca Pucllana can be found in
[D] Peru
2. In which country would you find the Eiffel Tower
[B] France
3. Where is Machu Picchu
[C] Peru
4. You will find Mount Fuji in
[A] Japan
5. To visit one of the tallest buildings in the world Burj Khalifa, you would need to visit
[C] United Arab Emirates
6. The Mont-Saint-Michel Abbey is located in
[C] France
7. To see the large stautes known as the Moai, you would need to go to
[C] Chile
8. In which country would you find the Taj Mahal
[B] India
9. The Ancient City of Petra is located in
[D] Jordan
10. If you wanted to visit the Sagrada Familia, you would need to go to
[B] Spain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incredible historical structure Huaca Pucllana can be found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which country would you find the Eiffel Tower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is Machu Picchu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You will find Mount Fuji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To visit one of the tallest buildings in the world Burj Khalifa, you would need to visit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Mont-Saint-Michel Abbey is located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To see the large stautes known as the Moai, you would need to go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which country would you find the Taj Mahal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Ancient City of Petra is located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If you wanted to visit the Sagrada Familia, you would need to go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