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6.70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6.60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6.80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6.50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Lightning Bolt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Flash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Bolt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Cheetah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37.24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37.14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37.04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36.84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43.13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43.03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43.33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43.23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Usain St. Leo Bolt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Usain St. Leo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Usain Leo Bolt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Usain Bolt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9.68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9.58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9.88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9.78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Jamaica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Canada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14.35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14.55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14.45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14.65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19.39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19.49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19.29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19.19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Usain Bolt: A Quiz About the Fastest Man Alive!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Usain Bolt Quiz is a great way to learn more about the world's fastest man. It is a fun and interactive way to test your knowledge of Usain Bolt and his accomplishments. The quiz covers a wide range of topics, from his personal life to his athletic achievements. It is a great way to stay up to date on the latest news and information about Usain Bolt. Additionally, the quiz is a great way to challenge yourself and see how much you know about the world's fastest man. Taking the quiz is also a great way to show your support for Usain Bolt and his accomplishments. By taking the quiz, you can show your appreciation for the hard work and dedication that Usain Bolt has put into his career. Taking the Usain Bolt Quiz is a great way to learn more about the world's fastest man and show your support for him.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Usain Bolt's world record in the 60m sprint?
[D] 6.50 seconds
2. What is Usain Bolt's nickname?
[A] Lightning Bolt
3. What is Usain Bolt's world record in the 4x100m relay?
[D] 36.84 seconds
4. What is Usain Bolt's world record in the 400m sprint?
[B] 43.03 seconds
5. What year did Usain Bolt win his first Olympic gold medal?
[D] 2008
6. What is Usain Bolt's full name?
[A] Usain St. Leo Bolt
7. What is Usain Bolt's current world record in the 100m sprint?
[B] 9.58 seconds
8. What country does Usain Bolt represent?
[C] Jamaica
9. What is Usain Bolt's world record in the 150m sprint?
[A] 14.35 seconds
10. What is Usain Bolt's world record in the 200m sprint?
[D] 19.19 seconds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Usain Bolt's world record in the 60m sprint?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Usain Bolt's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Usain Bolt's world record in the 4x100m relay?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Usain Bolt's world record in the 400m sprint?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Usain Bolt win his first Olympic gold medal?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Usain Bolt's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Usain Bolt's current world record in the 100m sprint?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country does Usain Bolt represent?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Usain Bolt's world record in the 150m sprint?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Usain Bolt's world record in the 200m sprint?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