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Default Extension="jpg" ContentType="image/jp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5.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s/slide8.xml" ContentType="application/vnd.openxmlformats-officedocument.presentationml.slide+xml"/>
  <Override PartName="/ppt/slideLayouts/slideLayout7.xml" ContentType="application/vnd.openxmlformats-officedocument.presentationml.slideLayout+xml"/>
  <Override PartName="/ppt/slideLayouts/slideLayout3.xml" ContentType="application/vnd.openxmlformats-officedocument.presentationml.slideLayout+xml"/>
  <Override PartName="/ppt/slideLayouts/slideLayout15.xml" ContentType="application/vnd.openxmlformats-officedocument.presentationml.slideLayout+xml"/>
  <Override PartName="/ppt/slideLayouts/slideLayout12.xml" ContentType="application/vnd.openxmlformats-officedocument.presentationml.slideLayout+xml"/>
  <Override PartName="/ppt/slides/slide7.xml" ContentType="application/vnd.openxmlformats-officedocument.presentationml.slide+xml"/>
  <Override PartName="/ppt/slides/slide11.xml" ContentType="application/vnd.openxmlformats-officedocument.presentationml.slide+xml"/>
  <Override PartName="/ppt/slides/slide13.xml" ContentType="application/vnd.openxmlformats-officedocument.presentationml.slide+xml"/>
  <Override PartName="/ppt/slideLayouts/slideLayout16.xml" ContentType="application/vnd.openxmlformats-officedocument.presentationml.slideLayout+xml"/>
  <Override PartName="/ppt/slides/slide6.xml" ContentType="application/vnd.openxmlformats-officedocument.presentationml.slide+xml"/>
  <Override PartName="/ppt/slideLayouts/slideLayout11.xml" ContentType="application/vnd.openxmlformats-officedocument.presentationml.slideLayout+xml"/>
  <Override PartName="/ppt/slides/slide10.xml" ContentType="application/vnd.openxmlformats-officedocument.presentationml.slide+xml"/>
  <Override PartName="/ppt/slides/slide12.xml" ContentType="application/vnd.openxmlformats-officedocument.presentationml.slide+xml"/>
  <Override PartName="/ppt/slideLayouts/slideLayout17.xml" ContentType="application/vnd.openxmlformats-officedocument.presentationml.slideLayout+xml"/>
  <Override PartName="/ppt/slideLayouts/slideLayout13.xml" ContentType="application/vnd.openxmlformats-officedocument.presentationml.slideLayout+xml"/>
  <Override PartName="/ppt/slideLayouts/slideLayout8.xml" ContentType="application/vnd.openxmlformats-officedocument.presentationml.slideLayout+xml"/>
  <Override PartName="/ppt/slides/slide9.xml" ContentType="application/vnd.openxmlformats-officedocument.presentationml.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ppt/slides/slide14.xml" ContentType="application/vnd.openxmlformats-officedocument.presentationml.slid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4.xml" ContentType="application/vnd.openxmlformats-officedocument.presentationml.slideLayout+xml"/>
  <Override PartName="/ppt/diagrams/data2.xml" ContentType="application/vnd.openxmlformats-officedocument.drawingml.diagramData+xml"/>
  <Override PartName="/ppt/diagrams/data3.xml" ContentType="application/vnd.openxmlformats-officedocument.drawingml.diagramData+xml"/>
  <Override PartName="/ppt/diagrams/data4.xml" ContentType="application/vnd.openxmlformats-officedocument.drawingml.diagramData+xml"/>
  <Override PartName="/ppt/diagrams/data5.xml" ContentType="application/vnd.openxmlformats-officedocument.drawingml.diagramData+xml"/>
  <Override PartName="/ppt/diagrams/data6.xml" ContentType="application/vnd.openxmlformats-officedocument.drawingml.diagramData+xml"/>
  <Override PartName="/ppt/diagrams/data7.xml" ContentType="application/vnd.openxmlformats-officedocument.drawingml.diagramData+xml"/>
  <Override PartName="/ppt/diagrams/data8.xml" ContentType="application/vnd.openxmlformats-officedocument.drawingml.diagramData+xml"/>
  <Override PartName="/ppt/diagrams/data9.xml" ContentType="application/vnd.openxmlformats-officedocument.drawingml.diagramData+xml"/>
  <Override PartName="/ppt/diagrams/data10.xml" ContentType="application/vnd.openxmlformats-officedocument.drawingml.diagramData+xml"/>
  <Override PartName="/ppt/diagrams/data11.xml" ContentType="application/vnd.openxmlformats-officedocument.drawingml.diagramData+xml"/>
</Types>
</file>

<file path=_rels/.rels>&#65279;<?xml version="1.0" encoding="utf-8" standalone="yes"?><Relationships xmlns="http://schemas.openxmlformats.org/package/2006/relationships"><Relationship Id="rId3" Type="http://schemas.openxmlformats.org/package/2006/relationships/metadata/core-properties" Target="docProps/core.xml" /><Relationship Id="rId2" Type="http://schemas.openxmlformats.org/package/2006/relationships/metadata/thumbnail" Target="docProps/thumbnail.jpeg" /><Relationship Id="rId1" Type="http://schemas.openxmlformats.org/officeDocument/2006/relationships/officeDocument" Target="ppt/presentation.xml" /><Relationship Id="rId4" Type="http://schemas.openxmlformats.org/officeDocument/2006/relationships/extended-properties" Target="docProps/app.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60" r:id="rId1"/>
  </p:sldMasterIdLst>
  <p:sldIdLst>
    <p:sldId id="256" r:id="rId2"/>
    <p:sldId id="260" r:id="rId10"/>
    <p:sldId id="261" r:id="rId11"/>
    <p:sldId id="262" r:id="rId12"/>
    <p:sldId id="263" r:id="rId13"/>
    <p:sldId id="264" r:id="rId14"/>
    <p:sldId id="265" r:id="rId15"/>
    <p:sldId id="266" r:id="rId16"/>
    <p:sldId id="267" r:id="rId17"/>
    <p:sldId id="268" r:id="rId18"/>
    <p:sldId id="269" r:id="rId19"/>
    <p:sldId id="258" r:id="rId4"/>
    <p:sldId id="259" r:id="rId5"/>
  </p:sldIdLst>
  <p:sldSz cx="12192000" cy="6858000" type="custom"/>
  <p:notesSz cx="6858000" cy="9144000"/>
  <p:defaultTextStyle>
    <a:defPPr defTabSz="457200">
      <a:defRPr lang="en-US" dirty="0"/>
    </a:defPPr>
    <a:lvl1pPr marL="0" rtl="0" algn="l" defTabSz="457200">
      <a:defRPr sz="1800" kern="1200" dirty="0">
        <a:solidFill>
          <a:schemeClr val="tx1"/>
        </a:solidFill>
        <a:latin typeface="+mn-lt"/>
        <a:ea typeface="+mn-ea"/>
        <a:cs typeface="+mn-cs"/>
      </a:defRPr>
    </a:lvl1pPr>
    <a:lvl2pPr marL="457200" rtl="0" algn="l" defTabSz="457200">
      <a:defRPr sz="1800" kern="1200" dirty="0">
        <a:solidFill>
          <a:schemeClr val="tx1"/>
        </a:solidFill>
        <a:latin typeface="+mn-lt"/>
        <a:ea typeface="+mn-ea"/>
        <a:cs typeface="+mn-cs"/>
      </a:defRPr>
    </a:lvl2pPr>
    <a:lvl3pPr marL="914400" rtl="0" algn="l" defTabSz="457200">
      <a:defRPr sz="1800" kern="1200" dirty="0">
        <a:solidFill>
          <a:schemeClr val="tx1"/>
        </a:solidFill>
        <a:latin typeface="+mn-lt"/>
        <a:ea typeface="+mn-ea"/>
        <a:cs typeface="+mn-cs"/>
      </a:defRPr>
    </a:lvl3pPr>
    <a:lvl4pPr marL="1371600" rtl="0" algn="l" defTabSz="457200">
      <a:defRPr sz="1800" kern="1200" dirty="0">
        <a:solidFill>
          <a:schemeClr val="tx1"/>
        </a:solidFill>
        <a:latin typeface="+mn-lt"/>
        <a:ea typeface="+mn-ea"/>
        <a:cs typeface="+mn-cs"/>
      </a:defRPr>
    </a:lvl4pPr>
    <a:lvl5pPr marL="1828800" rtl="0" algn="l" defTabSz="457200">
      <a:defRPr sz="1800" kern="1200" dirty="0">
        <a:solidFill>
          <a:schemeClr val="tx1"/>
        </a:solidFill>
        <a:latin typeface="+mn-lt"/>
        <a:ea typeface="+mn-ea"/>
        <a:cs typeface="+mn-cs"/>
      </a:defRPr>
    </a:lvl5pPr>
    <a:lvl6pPr marL="2286000" rtl="0" algn="l" defTabSz="457200">
      <a:defRPr sz="1800" kern="1200" dirty="0">
        <a:solidFill>
          <a:schemeClr val="tx1"/>
        </a:solidFill>
        <a:latin typeface="+mn-lt"/>
        <a:ea typeface="+mn-ea"/>
        <a:cs typeface="+mn-cs"/>
      </a:defRPr>
    </a:lvl6pPr>
    <a:lvl7pPr marL="2743200" rtl="0" algn="l" defTabSz="457200">
      <a:defRPr sz="1800" kern="1200" dirty="0">
        <a:solidFill>
          <a:schemeClr val="tx1"/>
        </a:solidFill>
        <a:latin typeface="+mn-lt"/>
        <a:ea typeface="+mn-ea"/>
        <a:cs typeface="+mn-cs"/>
      </a:defRPr>
    </a:lvl7pPr>
    <a:lvl8pPr marL="3200400" rtl="0" algn="l" defTabSz="457200">
      <a:defRPr sz="1800" kern="1200" dirty="0">
        <a:solidFill>
          <a:schemeClr val="tx1"/>
        </a:solidFill>
        <a:latin typeface="+mn-lt"/>
        <a:ea typeface="+mn-ea"/>
        <a:cs typeface="+mn-cs"/>
      </a:defRPr>
    </a:lvl8pPr>
    <a:lvl9pPr marL="3657600" rtl="0" algn="l" defTabSz="457200">
      <a:defRPr sz="1800" kern="1200" dirty="0">
        <a:solidFill>
          <a:schemeClr val="tx1"/>
        </a:solidFill>
        <a:latin typeface="+mn-lt"/>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989"/>
    <p:restoredTop sz="94660"/>
  </p:normalViewPr>
  <p:slideViewPr>
    <p:cSldViewPr snapToGrid="0">
      <p:cViewPr varScale="1">
        <p:scale>
          <a:sx n="129" d="100"/>
          <a:sy n="129" d="100"/>
        </p:scale>
        <p:origin x="535" y="65"/>
      </p:cViewPr>
      <p:guideLst/>
    </p:cSldViewPr>
  </p:slideViewPr>
  <p:notesTextViewPr>
    <p:cViewPr>
      <p:scale>
        <a:sx n="1" d="1"/>
        <a:sy n="1" d="1"/>
      </p:scale>
      <p:origin x="0" y="0"/>
    </p:cViewPr>
  </p:notesTextViewPr>
  <p:gridSpacing cx="76200" cy="76200"/>
</p:viewPr>
</file>

<file path=ppt/_rels/presentation.xml.rels>&#65279;<?xml version="1.0" encoding="utf-8" standalone="yes"?><Relationships xmlns="http://schemas.openxmlformats.org/package/2006/relationships"><Relationship Id="rId8" Type="http://schemas.openxmlformats.org/officeDocument/2006/relationships/theme" Target="theme/theme1.xml" /><Relationship Id="rId7" Type="http://schemas.openxmlformats.org/officeDocument/2006/relationships/viewProps" Target="viewProps.xml" /><Relationship Id="rId2" Type="http://schemas.openxmlformats.org/officeDocument/2006/relationships/slide" Target="slides/slide1.xml" /><Relationship Id="rId1" Type="http://schemas.openxmlformats.org/officeDocument/2006/relationships/slideMaster" Target="slideMasters/slideMaster1.xml" /><Relationship Id="rId6" Type="http://schemas.openxmlformats.org/officeDocument/2006/relationships/presProps" Target="presProps.xml" /><Relationship Id="rId5" Type="http://schemas.openxmlformats.org/officeDocument/2006/relationships/slide" Target="slides/slide4.xml" /><Relationship Id="rId4" Type="http://schemas.openxmlformats.org/officeDocument/2006/relationships/slide" Target="slides/slide3.xml" /><Relationship Id="rId9" Type="http://schemas.openxmlformats.org/officeDocument/2006/relationships/tableStyles" Target="tableStyles.xml" /><Relationship Id="rId10" Type="http://schemas.openxmlformats.org/officeDocument/2006/relationships/slide" Target="slides/slide5.xml" /><Relationship Id="rId11" Type="http://schemas.openxmlformats.org/officeDocument/2006/relationships/slide" Target="slides/slide6.xml" /><Relationship Id="rId12" Type="http://schemas.openxmlformats.org/officeDocument/2006/relationships/slide" Target="slides/slide7.xml" /><Relationship Id="rId13" Type="http://schemas.openxmlformats.org/officeDocument/2006/relationships/slide" Target="slides/slide8.xml" /><Relationship Id="rId14" Type="http://schemas.openxmlformats.org/officeDocument/2006/relationships/slide" Target="slides/slide9.xml" /><Relationship Id="rId15" Type="http://schemas.openxmlformats.org/officeDocument/2006/relationships/slide" Target="slides/slide10.xml" /><Relationship Id="rId16" Type="http://schemas.openxmlformats.org/officeDocument/2006/relationships/slide" Target="slides/slide11.xml" /><Relationship Id="rId17" Type="http://schemas.openxmlformats.org/officeDocument/2006/relationships/slide" Target="slides/slide12.xml" /><Relationship Id="rId18" Type="http://schemas.openxmlformats.org/officeDocument/2006/relationships/slide" Target="slides/slide13.xml" /><Relationship Id="rId19" Type="http://schemas.openxmlformats.org/officeDocument/2006/relationships/slide" Target="slides/slide14.xml" /></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2.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Maria</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Beatrice</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Rosalind</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Katherine</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Berowne</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Costard</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Don Armado</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Holofernes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Berowne</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Don Armado</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Holofernes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Costard</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Jaquenetta</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Boyet</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Nathaniel</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Moth</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Moth</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Jaquenetta</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Boyet</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Nathaniel</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Holofernes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Berowne</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Costard</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Don Armado</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Moth</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Boyet</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Jaquenetta</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Nathaniel</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Don Armado</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Costard</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Holofernes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Berowne</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Four men swear off women for three years, but then fall in love with four women who visit their court.</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Two young lovers from feuding families fall in love and try to overcome the obstacles in their way.</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A powerful king is betrayed by his closest advisors and must fight to regain his throne.</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A group of travelers get lost in a magical forest and encounter a variety of strange creatures.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Benedick</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Ferdinand</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Claudio</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Orsino</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4197DA6-4812-4E51-9B37-38D88476FF0A}">
      <dsp:nvSpPr>
        <dsp:cNvPr id="0" name=""/>
        <dsp:cNvSpPr/>
      </dsp:nvSpPr>
      <dsp:spPr>
        <a:xfrm>
          <a:off x="1510203" y="530"/>
          <a:ext cx="3496567" cy="2097940"/>
        </a:xfrm>
        <a:prstGeom prst="rect">
          <a:avLst/>
        </a:prstGeom>
        <a:gradFill rotWithShape="0">
          <a:gsLst>
            <a:gs pos="0">
              <a:schemeClr val="accent2">
                <a:hueOff val="0"/>
                <a:satOff val="0"/>
                <a:lumOff val="0"/>
                <a:alphaOff val="0"/>
                <a:tint val="94000"/>
                <a:satMod val="100000"/>
                <a:lumMod val="108000"/>
              </a:schemeClr>
            </a:gs>
            <a:gs pos="50000">
              <a:schemeClr val="accent2">
                <a:hueOff val="0"/>
                <a:satOff val="0"/>
                <a:lumOff val="0"/>
                <a:alphaOff val="0"/>
                <a:tint val="98000"/>
                <a:shade val="100000"/>
                <a:satMod val="100000"/>
                <a:lumMod val="100000"/>
              </a:schemeClr>
            </a:gs>
            <a:gs pos="100000">
              <a:schemeClr val="accent2">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1</a:t>
          </a:r>
        </a:p>
      </dsp:txBody>
      <dsp:txXfrm>
        <a:off x="1510203" y="530"/>
        <a:ext cx="3496567" cy="2097940"/>
      </dsp:txXfrm>
    </dsp:sp>
    <dsp:sp modelId="{A62B2301-0549-4EF9-A9B3-E22D2FE1DF71}">
      <dsp:nvSpPr>
        <dsp:cNvPr id="0" name=""/>
        <dsp:cNvSpPr/>
      </dsp:nvSpPr>
      <dsp:spPr>
        <a:xfrm>
          <a:off x="5356428" y="530"/>
          <a:ext cx="3496567" cy="2097940"/>
        </a:xfrm>
        <a:prstGeom prst="rect">
          <a:avLst/>
        </a:prstGeom>
        <a:gradFill rotWithShape="0">
          <a:gsLst>
            <a:gs pos="0">
              <a:schemeClr val="accent3">
                <a:hueOff val="0"/>
                <a:satOff val="0"/>
                <a:lumOff val="0"/>
                <a:alphaOff val="0"/>
                <a:tint val="94000"/>
                <a:satMod val="100000"/>
                <a:lumMod val="108000"/>
              </a:schemeClr>
            </a:gs>
            <a:gs pos="50000">
              <a:schemeClr val="accent3">
                <a:hueOff val="0"/>
                <a:satOff val="0"/>
                <a:lumOff val="0"/>
                <a:alphaOff val="0"/>
                <a:tint val="98000"/>
                <a:shade val="100000"/>
                <a:satMod val="100000"/>
                <a:lumMod val="100000"/>
              </a:schemeClr>
            </a:gs>
            <a:gs pos="100000">
              <a:schemeClr val="accent3">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2</a:t>
          </a:r>
        </a:p>
      </dsp:txBody>
      <dsp:txXfrm>
        <a:off x="5356428" y="530"/>
        <a:ext cx="3496567" cy="2097940"/>
      </dsp:txXfrm>
    </dsp:sp>
    <dsp:sp modelId="{4A04BE7F-83CD-448E-8459-0262D28BD6A0}">
      <dsp:nvSpPr>
        <dsp:cNvPr id="0" name=""/>
        <dsp:cNvSpPr/>
      </dsp:nvSpPr>
      <dsp:spPr>
        <a:xfrm>
          <a:off x="1510203" y="2448127"/>
          <a:ext cx="3496567" cy="2097940"/>
        </a:xfrm>
        <a:prstGeom prst="rect">
          <a:avLst/>
        </a:prstGeom>
        <a:gradFill rotWithShape="0">
          <a:gsLst>
            <a:gs pos="0">
              <a:schemeClr val="accent4">
                <a:hueOff val="0"/>
                <a:satOff val="0"/>
                <a:lumOff val="0"/>
                <a:alphaOff val="0"/>
                <a:tint val="94000"/>
                <a:satMod val="100000"/>
                <a:lumMod val="108000"/>
              </a:schemeClr>
            </a:gs>
            <a:gs pos="50000">
              <a:schemeClr val="accent4">
                <a:hueOff val="0"/>
                <a:satOff val="0"/>
                <a:lumOff val="0"/>
                <a:alphaOff val="0"/>
                <a:tint val="98000"/>
                <a:shade val="100000"/>
                <a:satMod val="100000"/>
                <a:lumMod val="100000"/>
              </a:schemeClr>
            </a:gs>
            <a:gs pos="100000">
              <a:schemeClr val="accent4">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3</a:t>
          </a:r>
        </a:p>
      </dsp:txBody>
      <dsp:txXfrm>
        <a:off x="1510203" y="2448127"/>
        <a:ext cx="3496567" cy="2097940"/>
      </dsp:txXfrm>
    </dsp:sp>
    <dsp:sp modelId="{165C234B-AD7F-41D6-8F7F-7C689855D421}">
      <dsp:nvSpPr>
        <dsp:cNvPr id="0" name=""/>
        <dsp:cNvSpPr/>
      </dsp:nvSpPr>
      <dsp:spPr>
        <a:xfrm>
          <a:off x="5356428" y="2448127"/>
          <a:ext cx="3496567" cy="2097940"/>
        </a:xfrm>
        <a:prstGeom prst="rect">
          <a:avLst/>
        </a:prstGeom>
        <a:gradFill rotWithShape="0">
          <a:gsLst>
            <a:gs pos="0">
              <a:schemeClr val="accent5">
                <a:hueOff val="0"/>
                <a:satOff val="0"/>
                <a:lumOff val="0"/>
                <a:alphaOff val="0"/>
                <a:tint val="94000"/>
                <a:satMod val="100000"/>
                <a:lumMod val="108000"/>
              </a:schemeClr>
            </a:gs>
            <a:gs pos="50000">
              <a:schemeClr val="accent5">
                <a:hueOff val="0"/>
                <a:satOff val="0"/>
                <a:lumOff val="0"/>
                <a:alphaOff val="0"/>
                <a:tint val="98000"/>
                <a:shade val="100000"/>
                <a:satMod val="100000"/>
                <a:lumMod val="100000"/>
              </a:schemeClr>
            </a:gs>
            <a:gs pos="100000">
              <a:schemeClr val="accent5">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4</a:t>
          </a:r>
        </a:p>
      </dsp:txBody>
      <dsp:txXfrm>
        <a:off x="5356428" y="2448127"/>
        <a:ext cx="3496567" cy="2097940"/>
      </dsp:txXfrm>
    </dsp:sp>
  </dsp:spTree>
</dsp:drawing>
</file>

<file path=ppt/diagrams/layout1.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&#65279;<?xml version="1.0" encoding="utf-8" standalone="yes"?><Relationships xmlns="http://schemas.openxmlformats.org/package/2006/relationships"><Relationship Id="rId2" Type="http://schemas.openxmlformats.org/officeDocument/2006/relationships/image" Target="../media/image2.png" /><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pic>
        <p:nvPicPr>
          <p:cNvPr id="7" name="Picture 6" descr="Droplets-HD-Title-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ctrTitle"/>
          </p:nvPr>
        </p:nvSpPr>
        <p:spPr>
          <a:xfrm>
            <a:off x="1751012" y="1300785"/>
            <a:ext cx="8689976" cy="2509213"/>
          </a:xfrm>
          <a:ln>
            <a:headEnd type="none"/>
            <a:tailEnd type="none"/>
          </a:ln>
        </p:spPr>
        <p:txBody>
          <a:bodyPr anchor="b" wrap="square">
            <a:normAutofit/>
          </a:bodyPr>
          <a:lstStyle>
            <a:lvl1pPr algn="ctr">
              <a:defRPr sz="4800" dirty="0"/>
            </a:lvl1pPr>
          </a:lstStyle>
          <a:p>
            <a:pPr/>
            <a:r>
              <a:rPr lang="en-US" dirty="0"/>
              <a:t>Click to edit Master title style</a:t>
            </a:r>
            <a:endParaRPr lang="en-US" dirty="0"/>
          </a:p>
        </p:txBody>
      </p:sp>
      <p:sp>
        <p:nvSpPr>
          <p:cNvPr id="3" name="Subtitle 2"/>
          <p:cNvSpPr>
            <a:spLocks noGrp="1"/>
          </p:cNvSpPr>
          <p:nvPr>
            <p:ph type="subTitle" idx="1"/>
          </p:nvPr>
        </p:nvSpPr>
        <p:spPr>
          <a:xfrm>
            <a:off x="1751012" y="3886200"/>
            <a:ext cx="8689976" cy="1371599"/>
          </a:xfrm>
          <a:ln>
            <a:headEnd type="none"/>
            <a:tailEnd type="none"/>
          </a:ln>
        </p:spPr>
        <p:txBody>
          <a:bodyPr wrap="square">
            <a:normAutofit/>
          </a:bodyPr>
          <a:lstStyle>
            <a:lvl1pPr marL="0" indent="0" algn="ctr">
              <a:buNone/>
              <a:defRPr sz="2200" dirty="0">
                <a:solidFill>
                  <a:schemeClr val="bg1">
                    <a:lumMod val="50000"/>
                  </a:schemeClr>
                </a:solidFill>
              </a:defRPr>
            </a:lvl1pPr>
            <a:lvl2pPr marL="457200" indent="0" algn="ctr">
              <a:buNone/>
              <a:defRPr sz="2000" dirty="0"/>
            </a:lvl2pPr>
            <a:lvl3pPr marL="914400" indent="0" algn="ctr">
              <a:buNone/>
              <a:defRPr sz="1800" dirty="0"/>
            </a:lvl3pPr>
            <a:lvl4pPr marL="1371600" indent="0" algn="ctr">
              <a:buNone/>
              <a:defRPr sz="1600" dirty="0"/>
            </a:lvl4pPr>
            <a:lvl5pPr marL="1828800" indent="0" algn="ctr">
              <a:buNone/>
              <a:defRPr sz="1600" dirty="0"/>
            </a:lvl5pPr>
            <a:lvl6pPr marL="2286000" indent="0" algn="ctr">
              <a:buNone/>
              <a:defRPr sz="1600" dirty="0"/>
            </a:lvl6pPr>
            <a:lvl7pPr marL="2743200" indent="0" algn="ctr">
              <a:buNone/>
              <a:defRPr sz="1600" dirty="0"/>
            </a:lvl7pPr>
            <a:lvl8pPr marL="3200400" indent="0" algn="ctr">
              <a:buNone/>
              <a:defRPr sz="1600" dirty="0"/>
            </a:lvl8pPr>
            <a:lvl9pPr marL="3657600" indent="0" algn="ctr">
              <a:buNone/>
              <a:defRPr sz="1600" dirty="0"/>
            </a:lvl9pPr>
          </a:lstStyle>
          <a:p>
            <a:pPr/>
            <a:r>
              <a:rPr lang="en-US" dirty="0"/>
              <a:t>Click to edit Master subtitle style</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pic>
        <p:nvPicPr>
          <p:cNvPr id="3" name="Picture 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103638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cSld name="Section Header">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828563"/>
            <a:ext cx="10351752" cy="2736819"/>
          </a:xfrm>
          <a:ln>
            <a:headEnd type="none"/>
            <a:tailEnd type="none"/>
          </a:ln>
        </p:spPr>
        <p:txBody>
          <a:bodyPr anchor="b" wrap="square">
            <a:normAutofit/>
          </a:bodyPr>
          <a:lstStyle>
            <a:lvl1pPr>
              <a:defRPr sz="4000" dirty="0"/>
            </a:lvl1pPr>
          </a:lstStyle>
          <a:p>
            <a:pPr/>
            <a:r>
              <a:rPr lang="en-US" dirty="0"/>
              <a:t>Click to edit Master title style</a:t>
            </a:r>
            <a:endParaRPr lang="en-US" dirty="0"/>
          </a:p>
        </p:txBody>
      </p:sp>
      <p:sp>
        <p:nvSpPr>
          <p:cNvPr id="3" name="Text Placeholder 2"/>
          <p:cNvSpPr>
            <a:spLocks noGrp="1"/>
          </p:cNvSpPr>
          <p:nvPr>
            <p:ph type="body" idx="1"/>
          </p:nvPr>
        </p:nvSpPr>
        <p:spPr>
          <a:xfrm>
            <a:off x="913774" y="3657457"/>
            <a:ext cx="10351752" cy="1368183"/>
          </a:xfrm>
          <a:ln>
            <a:headEnd type="none"/>
            <a:tailEnd type="none"/>
          </a:ln>
        </p:spPr>
        <p:txBody>
          <a:bodyPr wrap="square">
            <a:normAutofit/>
          </a:bodyPr>
          <a:lstStyle>
            <a:lvl1pPr marL="0" indent="0" algn="ctr">
              <a:buNone/>
              <a:defRPr sz="2000" dirty="0">
                <a:solidFill>
                  <a:schemeClr val="bg1">
                    <a:lumMod val="50000"/>
                  </a:schemeClr>
                </a:solidFill>
              </a:defRPr>
            </a:lvl1pPr>
            <a:lvl2pPr marL="457200" indent="0">
              <a:buNone/>
              <a:defRPr sz="2000" dirty="0">
                <a:solidFill>
                  <a:schemeClr val="tx1">
                    <a:tint val="75000"/>
                  </a:schemeClr>
                </a:solidFill>
              </a:defRPr>
            </a:lvl2pPr>
            <a:lvl3pPr marL="914400" indent="0">
              <a:buNone/>
              <a:defRPr sz="1800" dirty="0">
                <a:solidFill>
                  <a:schemeClr val="tx1">
                    <a:tint val="75000"/>
                  </a:schemeClr>
                </a:solidFill>
              </a:defRPr>
            </a:lvl3pPr>
            <a:lvl4pPr marL="1371600" indent="0">
              <a:buNone/>
              <a:defRPr sz="1600" dirty="0">
                <a:solidFill>
                  <a:schemeClr val="tx1">
                    <a:tint val="75000"/>
                  </a:schemeClr>
                </a:solidFill>
              </a:defRPr>
            </a:lvl4pPr>
            <a:lvl5pPr marL="1828800" indent="0">
              <a:buNone/>
              <a:defRPr sz="1600" dirty="0">
                <a:solidFill>
                  <a:schemeClr val="tx1">
                    <a:tint val="75000"/>
                  </a:schemeClr>
                </a:solidFill>
              </a:defRPr>
            </a:lvl5pPr>
            <a:lvl6pPr marL="2286000" indent="0">
              <a:buNone/>
              <a:defRPr sz="1600" dirty="0">
                <a:solidFill>
                  <a:schemeClr val="tx1">
                    <a:tint val="75000"/>
                  </a:schemeClr>
                </a:solidFill>
              </a:defRPr>
            </a:lvl6pPr>
            <a:lvl7pPr marL="2743200" indent="0">
              <a:buNone/>
              <a:defRPr sz="1600" dirty="0">
                <a:solidFill>
                  <a:schemeClr val="tx1">
                    <a:tint val="75000"/>
                  </a:schemeClr>
                </a:solidFill>
              </a:defRPr>
            </a:lvl7pPr>
            <a:lvl8pPr marL="3200400" indent="0">
              <a:buNone/>
              <a:defRPr sz="1600" dirty="0">
                <a:solidFill>
                  <a:schemeClr val="tx1">
                    <a:tint val="75000"/>
                  </a:schemeClr>
                </a:solidFill>
              </a:defRPr>
            </a:lvl8pPr>
            <a:lvl9pPr marL="3657600" indent="0">
              <a:buNone/>
              <a:defRPr sz="1600" dirty="0">
                <a:solidFill>
                  <a:schemeClr val="tx1">
                    <a:tint val="75000"/>
                  </a:schemeClr>
                </a:solidFill>
              </a:defRPr>
            </a:lvl9pPr>
          </a:lstStyle>
          <a:p>
            <a:pPr/>
            <a:r>
              <a:rPr lang="en-US" dirty="0"/>
              <a:t>Click to edit Master text styles</a:t>
            </a:r>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51060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13" name="Content Placeholder 3"/>
          <p:cNvSpPr>
            <a:spLocks noGrp="1"/>
          </p:cNvSpPr>
          <p:nvPr>
            <p:ph sz="quarter" idx="14"/>
          </p:nvPr>
        </p:nvSpPr>
        <p:spPr>
          <a:xfrm>
            <a:off x="6172200" y="2367092"/>
            <a:ext cx="5105400"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cSld name="Comparison">
    <p:spTree>
      <p:nvGrpSpPr>
        <p:cNvPr id="1" name=""/>
        <p:cNvGrpSpPr/>
        <p:nvPr/>
      </p:nvGrpSpPr>
      <p:grpSpPr>
        <a:xfrm>
          <a:off x="0" y="0"/>
          <a:ext cx="0" cy="0"/>
          <a:chOff x="0" y="0"/>
          <a:chExt cx="0" cy="0"/>
        </a:xfrm>
      </p:grpSpPr>
      <p:pic>
        <p:nvPicPr>
          <p:cNvPr id="15" name="Picture 14"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3" name="Text Placeholder 2"/>
          <p:cNvSpPr>
            <a:spLocks noGrp="1"/>
          </p:cNvSpPr>
          <p:nvPr>
            <p:ph type="body" idx="1"/>
          </p:nvPr>
        </p:nvSpPr>
        <p:spPr>
          <a:xfrm>
            <a:off x="1146328" y="2371018"/>
            <a:ext cx="487347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Content Placeholder 3"/>
          <p:cNvSpPr>
            <a:spLocks noGrp="1"/>
          </p:cNvSpPr>
          <p:nvPr>
            <p:ph sz="quarter" idx="13"/>
          </p:nvPr>
        </p:nvSpPr>
        <p:spPr>
          <a:xfrm>
            <a:off x="913774" y="3051012"/>
            <a:ext cx="5106027"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Text Placeholder 4"/>
          <p:cNvSpPr>
            <a:spLocks noGrp="1"/>
          </p:cNvSpPr>
          <p:nvPr>
            <p:ph type="body" sz="quarter" idx="3"/>
          </p:nvPr>
        </p:nvSpPr>
        <p:spPr>
          <a:xfrm>
            <a:off x="6396423" y="2371018"/>
            <a:ext cx="488180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3" name="Content Placeholder 5"/>
          <p:cNvSpPr>
            <a:spLocks noGrp="1"/>
          </p:cNvSpPr>
          <p:nvPr>
            <p:ph sz="quarter" idx="14"/>
          </p:nvPr>
        </p:nvSpPr>
        <p:spPr>
          <a:xfrm>
            <a:off x="6172200" y="3051012"/>
            <a:ext cx="5105401"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7" name="Date Placeholder 6"/>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8" name="Footer Placeholder 7"/>
          <p:cNvSpPr>
            <a:spLocks noGrp="1"/>
          </p:cNvSpPr>
          <p:nvPr>
            <p:ph type="ftr" sz="quarter" idx="11"/>
          </p:nvPr>
        </p:nvSpPr>
        <p:spPr>
          <a:ln>
            <a:headEnd type="none"/>
            <a:tailEnd type="none"/>
          </a:ln>
        </p:spPr>
        <p:txBody>
          <a:bodyPr wrap="square"/>
          <a:lstStyle/>
          <a:p>
            <a:pPr/>
            <a:endParaRPr lang="en-US" dirty="0"/>
          </a:p>
        </p:txBody>
      </p:sp>
      <p:sp>
        <p:nvSpPr>
          <p:cNvPr id="9" name="Slide Number Placeholder 8"/>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pic>
        <p:nvPicPr>
          <p:cNvPr id="7" name="Picture 6"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Date Placeholder 1"/>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3" name="Footer Placeholder 2"/>
          <p:cNvSpPr>
            <a:spLocks noGrp="1"/>
          </p:cNvSpPr>
          <p:nvPr>
            <p:ph type="ftr" sz="quarter" idx="11"/>
          </p:nvPr>
        </p:nvSpPr>
        <p:spPr>
          <a:ln>
            <a:headEnd type="none"/>
            <a:tailEnd type="none"/>
          </a:ln>
        </p:spPr>
        <p:txBody>
          <a:bodyPr wrap="square"/>
          <a:lstStyle/>
          <a:p>
            <a:pPr/>
            <a:endParaRPr lang="en-US" dirty="0"/>
          </a:p>
        </p:txBody>
      </p:sp>
      <p:sp>
        <p:nvSpPr>
          <p:cNvPr id="4" name="Slide Number Placeholder 3"/>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cSld name="Content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609600"/>
            <a:ext cx="3935688" cy="2023252"/>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10" name="Content Placeholder 2"/>
          <p:cNvSpPr>
            <a:spLocks noGrp="1"/>
          </p:cNvSpPr>
          <p:nvPr>
            <p:ph sz="quarter" idx="13"/>
          </p:nvPr>
        </p:nvSpPr>
        <p:spPr>
          <a:xfrm>
            <a:off x="5078062" y="609600"/>
            <a:ext cx="6200163" cy="5181599"/>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Text Placeholder 3"/>
          <p:cNvSpPr>
            <a:spLocks noGrp="1"/>
          </p:cNvSpPr>
          <p:nvPr>
            <p:ph type="body" sz="half" idx="2"/>
          </p:nvPr>
        </p:nvSpPr>
        <p:spPr>
          <a:xfrm>
            <a:off x="913774" y="2632852"/>
            <a:ext cx="3935689" cy="3158348"/>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cSld name="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600"/>
            <a:ext cx="5934969" cy="2023254"/>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7424803" y="609601"/>
            <a:ext cx="3255358" cy="5181600"/>
          </a:xfrm>
          <a:prstGeom prst="roundRect">
            <a:avLst>
              <a:gd name="adj" fmla="val 494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94" y="2632852"/>
            <a:ext cx="5934949" cy="3158347"/>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cSld name="Panoramic 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94" y="4289374"/>
            <a:ext cx="10364432" cy="811610"/>
          </a:xfrm>
          <a:ln>
            <a:headEnd type="none"/>
            <a:tailEnd type="none"/>
          </a:ln>
        </p:spPr>
        <p:txBody>
          <a:bodyPr anchor="b" wrap="square"/>
          <a:lstStyle>
            <a:lvl1pP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1184744" y="698261"/>
            <a:ext cx="9822532" cy="3214136"/>
          </a:xfrm>
          <a:prstGeom prst="roundRect">
            <a:avLst>
              <a:gd name="adj" fmla="val 4944"/>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lgn="ctr">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74" y="5108728"/>
            <a:ext cx="10364452" cy="682472"/>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cSld name="Title and Caption">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599"/>
            <a:ext cx="10364452" cy="3427245"/>
          </a:xfrm>
          <a:ln>
            <a:headEnd type="none"/>
            <a:tailEnd type="none"/>
          </a:ln>
        </p:spPr>
        <p:txBody>
          <a:bodyPr anchor="ctr"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204821"/>
            <a:ext cx="10364452" cy="1586380"/>
          </a:xfrm>
          <a:ln>
            <a:headEnd type="none"/>
            <a:tailEnd type="none"/>
          </a:ln>
        </p:spPr>
        <p:txBody>
          <a:bodyPr anchor="ct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Quote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1446212" y="609600"/>
            <a:ext cx="9302752" cy="2992904"/>
          </a:xfrm>
          <a:ln>
            <a:headEnd type="none"/>
            <a:tailEnd type="none"/>
          </a:ln>
        </p:spPr>
        <p:txBody>
          <a:bodyPr anchor="ctr" wrap="square"/>
          <a:lstStyle>
            <a:lvl1pPr>
              <a:defRPr sz="3200" dirty="0"/>
            </a:lvl1pPr>
          </a:lstStyle>
          <a:p>
            <a:pPr/>
            <a:r>
              <a:rPr lang="en-US" dirty="0"/>
              <a:t>Click to edit Master title style</a:t>
            </a:r>
            <a:endParaRPr lang="en-US" dirty="0"/>
          </a:p>
        </p:txBody>
      </p:sp>
      <p:sp>
        <p:nvSpPr>
          <p:cNvPr id="12" name="Text Placeholder 3"/>
          <p:cNvSpPr>
            <a:spLocks noGrp="1"/>
          </p:cNvSpPr>
          <p:nvPr>
            <p:ph type="body" sz="half" idx="13"/>
          </p:nvPr>
        </p:nvSpPr>
        <p:spPr>
          <a:xfrm>
            <a:off x="1720644" y="3610032"/>
            <a:ext cx="8752299" cy="594788"/>
          </a:xfrm>
          <a:ln>
            <a:headEnd type="none"/>
            <a:tailEnd type="none"/>
          </a:ln>
        </p:spPr>
        <p:txBody>
          <a:bodyPr anchor="t" wrap="square">
            <a:normAutofit/>
          </a:bodyPr>
          <a:lstStyle>
            <a:lvl1pPr marL="0" indent="0">
              <a:buNone/>
              <a:defRPr sz="14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4" name="Text Placeholder 3"/>
          <p:cNvSpPr>
            <a:spLocks noGrp="1"/>
          </p:cNvSpPr>
          <p:nvPr>
            <p:ph type="body" sz="half" idx="2"/>
          </p:nvPr>
        </p:nvSpPr>
        <p:spPr>
          <a:xfrm>
            <a:off x="913774" y="4372796"/>
            <a:ext cx="10364452" cy="1421053"/>
          </a:xfrm>
          <a:ln>
            <a:headEnd type="none"/>
            <a:tailEnd type="none"/>
          </a:ln>
        </p:spPr>
        <p:txBody>
          <a:bodyPr anchor="ctr" wrap="square">
            <a:normAutofit/>
          </a:bodyPr>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
        <p:nvSpPr>
          <p:cNvPr id="13" name="TextBox 12"/>
          <p:cNvSpPr txBox="1">
            <a:spLocks noChangeArrowheads="1"/>
          </p:cNvSpPr>
          <p:nvPr/>
        </p:nvSpPr>
        <p:spPr>
          <a:xfrm>
            <a:off x="1001488" y="754166"/>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defTabSz="457200"/>
            <a:r>
              <a:rPr lang="en-US" sz="8000" dirty="0">
                <a:solidFill>
                  <a:schemeClr val="tx1"/>
                </a:solidFill>
                <a:effectLst/>
              </a:rPr>
              <a:t>“</a:t>
            </a:r>
          </a:p>
        </p:txBody>
      </p:sp>
      <p:sp>
        <p:nvSpPr>
          <p:cNvPr id="14" name="TextBox 13"/>
          <p:cNvSpPr txBox="1">
            <a:spLocks noChangeArrowheads="1"/>
          </p:cNvSpPr>
          <p:nvPr/>
        </p:nvSpPr>
        <p:spPr>
          <a:xfrm>
            <a:off x="10557558" y="2993578"/>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algn="r" defTabSz="457200"/>
            <a:r>
              <a:rPr lang="en-US" sz="8000" dirty="0">
                <a:solidFill>
                  <a:schemeClr val="tx1"/>
                </a:solidFill>
                <a:effectLst/>
              </a:rPr>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cSld name="Name Card">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2138721"/>
            <a:ext cx="10364452" cy="2511835"/>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662335"/>
            <a:ext cx="10364452" cy="1140644"/>
          </a:xfrm>
          <a:ln>
            <a:headEnd type="none"/>
            <a:tailEnd type="none"/>
          </a:ln>
        </p:spPr>
        <p:txBody>
          <a:bodyPr anchor="t"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cSld name="3 Column">
    <p:spTree>
      <p:nvGrpSpPr>
        <p:cNvPr id="1" name=""/>
        <p:cNvGrpSpPr/>
        <p:nvPr/>
      </p:nvGrpSpPr>
      <p:grpSpPr>
        <a:xfrm>
          <a:off x="0" y="0"/>
          <a:ext cx="0" cy="0"/>
          <a:chOff x="0" y="0"/>
          <a:chExt cx="0" cy="0"/>
        </a:xfrm>
      </p:grpSpPr>
      <p:pic>
        <p:nvPicPr>
          <p:cNvPr id="13" name="Picture 1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5" name="Title 1"/>
          <p:cNvSpPr>
            <a:spLocks noGrp="1"/>
          </p:cNvSpPr>
          <p:nvPr>
            <p:ph type="title"/>
          </p:nvPr>
        </p:nvSpPr>
        <p:spPr>
          <a:xfrm>
            <a:off x="913774" y="609600"/>
            <a:ext cx="10364452" cy="1605094"/>
          </a:xfrm>
          <a:ln>
            <a:headEnd type="none"/>
            <a:tailEnd type="none"/>
          </a:ln>
        </p:spPr>
        <p:txBody>
          <a:bodyPr wrap="square"/>
          <a:lstStyle/>
          <a:p>
            <a:pPr/>
            <a:r>
              <a:rPr lang="en-US" dirty="0"/>
              <a:t>Click to edit Master title style</a:t>
            </a:r>
            <a:endParaRPr lang="en-US" dirty="0"/>
          </a:p>
        </p:txBody>
      </p:sp>
      <p:sp>
        <p:nvSpPr>
          <p:cNvPr id="7" name="Text Placeholder 2"/>
          <p:cNvSpPr>
            <a:spLocks noGrp="1"/>
          </p:cNvSpPr>
          <p:nvPr>
            <p:ph type="body" idx="1"/>
          </p:nvPr>
        </p:nvSpPr>
        <p:spPr>
          <a:xfrm>
            <a:off x="913774" y="2367093"/>
            <a:ext cx="3298976"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8" name="Text Placeholder 3"/>
          <p:cNvSpPr>
            <a:spLocks noGrp="1"/>
          </p:cNvSpPr>
          <p:nvPr>
            <p:ph type="body" sz="half" idx="15"/>
          </p:nvPr>
        </p:nvSpPr>
        <p:spPr>
          <a:xfrm>
            <a:off x="913774" y="2943355"/>
            <a:ext cx="3298976"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9" name="Text Placeholder 4"/>
          <p:cNvSpPr>
            <a:spLocks noGrp="1"/>
          </p:cNvSpPr>
          <p:nvPr>
            <p:ph type="body" sz="quarter" idx="3"/>
          </p:nvPr>
        </p:nvSpPr>
        <p:spPr>
          <a:xfrm>
            <a:off x="4452389" y="2367093"/>
            <a:ext cx="3291521"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0" name="Text Placeholder 3"/>
          <p:cNvSpPr>
            <a:spLocks noGrp="1"/>
          </p:cNvSpPr>
          <p:nvPr>
            <p:ph type="body" sz="half" idx="16"/>
          </p:nvPr>
        </p:nvSpPr>
        <p:spPr>
          <a:xfrm>
            <a:off x="4441348" y="2943355"/>
            <a:ext cx="3303351"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11" name="Text Placeholder 4"/>
          <p:cNvSpPr>
            <a:spLocks noGrp="1"/>
          </p:cNvSpPr>
          <p:nvPr>
            <p:ph type="body" sz="quarter" idx="13"/>
          </p:nvPr>
        </p:nvSpPr>
        <p:spPr>
          <a:xfrm>
            <a:off x="7973298" y="2367093"/>
            <a:ext cx="3304928"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Text Placeholder 3"/>
          <p:cNvSpPr>
            <a:spLocks noGrp="1"/>
          </p:cNvSpPr>
          <p:nvPr>
            <p:ph type="body" sz="half" idx="17"/>
          </p:nvPr>
        </p:nvSpPr>
        <p:spPr>
          <a:xfrm>
            <a:off x="7973298" y="2943355"/>
            <a:ext cx="3304928"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cSld name="3 Picture Column">
    <p:spTree>
      <p:nvGrpSpPr>
        <p:cNvPr id="1" name=""/>
        <p:cNvGrpSpPr/>
        <p:nvPr/>
      </p:nvGrpSpPr>
      <p:grpSpPr>
        <a:xfrm>
          <a:off x="0" y="0"/>
          <a:ext cx="0" cy="0"/>
          <a:chOff x="0" y="0"/>
          <a:chExt cx="0" cy="0"/>
        </a:xfrm>
      </p:grpSpPr>
      <p:pic>
        <p:nvPicPr>
          <p:cNvPr id="16" name="Picture 15"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30" name="Title 1"/>
          <p:cNvSpPr>
            <a:spLocks noGrp="1"/>
          </p:cNvSpPr>
          <p:nvPr>
            <p:ph type="title"/>
          </p:nvPr>
        </p:nvSpPr>
        <p:spPr>
          <a:xfrm>
            <a:off x="913774" y="610772"/>
            <a:ext cx="10364452" cy="1603922"/>
          </a:xfrm>
          <a:ln>
            <a:headEnd type="none"/>
            <a:tailEnd type="none"/>
          </a:ln>
        </p:spPr>
        <p:txBody>
          <a:bodyPr wrap="square"/>
          <a:lstStyle/>
          <a:p>
            <a:pPr/>
            <a:r>
              <a:rPr lang="en-US" dirty="0"/>
              <a:t>Click to edit Master title style</a:t>
            </a:r>
            <a:endParaRPr lang="en-US" dirty="0"/>
          </a:p>
        </p:txBody>
      </p:sp>
      <p:sp>
        <p:nvSpPr>
          <p:cNvPr id="19" name="Text Placeholder 2"/>
          <p:cNvSpPr>
            <a:spLocks noGrp="1"/>
          </p:cNvSpPr>
          <p:nvPr>
            <p:ph type="body" idx="1"/>
          </p:nvPr>
        </p:nvSpPr>
        <p:spPr>
          <a:xfrm>
            <a:off x="913774" y="4204820"/>
            <a:ext cx="3296409"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0" name="Picture Placeholder 2"/>
          <p:cNvSpPr>
            <a:spLocks noChangeAspect="1" noGrp="1"/>
          </p:cNvSpPr>
          <p:nvPr>
            <p:ph type="pic" idx="15"/>
          </p:nvPr>
        </p:nvSpPr>
        <p:spPr>
          <a:xfrm>
            <a:off x="913774" y="2367093"/>
            <a:ext cx="3296409" cy="1524000"/>
          </a:xfrm>
          <a:prstGeom prst="roundRect">
            <a:avLst>
              <a:gd name="adj" fmla="val 936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1" name="Text Placeholder 3"/>
          <p:cNvSpPr>
            <a:spLocks noGrp="1"/>
          </p:cNvSpPr>
          <p:nvPr>
            <p:ph type="body" sz="half" idx="18"/>
          </p:nvPr>
        </p:nvSpPr>
        <p:spPr>
          <a:xfrm>
            <a:off x="913774" y="4781082"/>
            <a:ext cx="3296409" cy="1010118"/>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2" name="Text Placeholder 4"/>
          <p:cNvSpPr>
            <a:spLocks noGrp="1"/>
          </p:cNvSpPr>
          <p:nvPr>
            <p:ph type="body" sz="quarter" idx="3"/>
          </p:nvPr>
        </p:nvSpPr>
        <p:spPr>
          <a:xfrm>
            <a:off x="4442759" y="4204820"/>
            <a:ext cx="3301828"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3" name="Picture Placeholder 2"/>
          <p:cNvSpPr>
            <a:spLocks noChangeAspect="1" noGrp="1"/>
          </p:cNvSpPr>
          <p:nvPr>
            <p:ph type="pic" idx="21"/>
          </p:nvPr>
        </p:nvSpPr>
        <p:spPr>
          <a:xfrm>
            <a:off x="4441348" y="2367093"/>
            <a:ext cx="3303352"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4" name="Text Placeholder 3"/>
          <p:cNvSpPr>
            <a:spLocks noGrp="1"/>
          </p:cNvSpPr>
          <p:nvPr>
            <p:ph type="body" sz="half" idx="19"/>
          </p:nvPr>
        </p:nvSpPr>
        <p:spPr>
          <a:xfrm>
            <a:off x="4441348" y="4781080"/>
            <a:ext cx="3303352" cy="1010119"/>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5" name="Text Placeholder 4"/>
          <p:cNvSpPr>
            <a:spLocks noGrp="1"/>
          </p:cNvSpPr>
          <p:nvPr>
            <p:ph type="body" sz="quarter" idx="13"/>
          </p:nvPr>
        </p:nvSpPr>
        <p:spPr>
          <a:xfrm>
            <a:off x="7973298" y="4204820"/>
            <a:ext cx="3300681"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6" name="Picture Placeholder 2"/>
          <p:cNvSpPr>
            <a:spLocks noChangeAspect="1" noGrp="1"/>
          </p:cNvSpPr>
          <p:nvPr>
            <p:ph type="pic" idx="22"/>
          </p:nvPr>
        </p:nvSpPr>
        <p:spPr>
          <a:xfrm>
            <a:off x="7973298" y="2367093"/>
            <a:ext cx="3304928"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7" name="Text Placeholder 3"/>
          <p:cNvSpPr>
            <a:spLocks noGrp="1"/>
          </p:cNvSpPr>
          <p:nvPr>
            <p:ph type="body" sz="half" idx="20"/>
          </p:nvPr>
        </p:nvSpPr>
        <p:spPr>
          <a:xfrm>
            <a:off x="7973173" y="4781078"/>
            <a:ext cx="3305053" cy="1010121"/>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cSld name="Title and Vertical Text">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1" name="Vertical Text Placeholder 2"/>
          <p:cNvSpPr>
            <a:spLocks noGrp="1"/>
          </p:cNvSpPr>
          <p:nvPr>
            <p:ph type="body" orient="vert" sz="quarter" idx="13"/>
          </p:nvPr>
        </p:nvSpPr>
        <p:spPr>
          <a:xfrm>
            <a:off x="913775" y="2367093"/>
            <a:ext cx="10364452" cy="3424107"/>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cSld name="Vertical Title and Text">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Vertical Title 1"/>
          <p:cNvSpPr>
            <a:spLocks noGrp="1"/>
          </p:cNvSpPr>
          <p:nvPr>
            <p:ph type="title" orient="vert"/>
          </p:nvPr>
        </p:nvSpPr>
        <p:spPr>
          <a:xfrm>
            <a:off x="8724900" y="609601"/>
            <a:ext cx="2553326" cy="5181599"/>
          </a:xfrm>
          <a:ln>
            <a:headEnd type="none"/>
            <a:tailEnd type="none"/>
          </a:ln>
        </p:spPr>
        <p:txBody>
          <a:bodyPr vert="eaVert" wrap="square"/>
          <a:lstStyle>
            <a:lvl1pPr algn="l"/>
          </a:lstStyle>
          <a:p>
            <a:pPr/>
            <a:r>
              <a:rPr lang="en-US" dirty="0"/>
              <a:t>Click to edit Master title style</a:t>
            </a:r>
            <a:endParaRPr lang="en-US" dirty="0"/>
          </a:p>
        </p:txBody>
      </p:sp>
      <p:sp>
        <p:nvSpPr>
          <p:cNvPr id="8" name="Vertical Text Placeholder 2"/>
          <p:cNvSpPr>
            <a:spLocks noGrp="1"/>
          </p:cNvSpPr>
          <p:nvPr>
            <p:ph type="body" orient="vert" sz="quarter" idx="13"/>
          </p:nvPr>
        </p:nvSpPr>
        <p:spPr>
          <a:xfrm>
            <a:off x="913775" y="609601"/>
            <a:ext cx="7658724" cy="5181599"/>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Masters/_rels/slideMaster1.xml.rels>&#65279;<?xml version="1.0" encoding="utf-8" standalone="yes"?><Relationships xmlns="http://schemas.openxmlformats.org/package/2006/relationships"><Relationship Id="rId8" Type="http://schemas.openxmlformats.org/officeDocument/2006/relationships/slideLayout" Target="../slideLayouts/slideLayout8.xml" /><Relationship Id="rId13" Type="http://schemas.openxmlformats.org/officeDocument/2006/relationships/slideLayout" Target="../slideLayouts/slideLayout13.xml" /><Relationship Id="rId18" Type="http://schemas.openxmlformats.org/officeDocument/2006/relationships/theme" Target="../theme/theme1.xml" /><Relationship Id="rId3" Type="http://schemas.openxmlformats.org/officeDocument/2006/relationships/slideLayout" Target="../slideLayouts/slideLayout3.xml" /><Relationship Id="rId7" Type="http://schemas.openxmlformats.org/officeDocument/2006/relationships/slideLayout" Target="../slideLayouts/slideLayout7.xml" /><Relationship Id="rId12" Type="http://schemas.openxmlformats.org/officeDocument/2006/relationships/slideLayout" Target="../slideLayouts/slideLayout12.xml" /><Relationship Id="rId17" Type="http://schemas.openxmlformats.org/officeDocument/2006/relationships/slideLayout" Target="../slideLayouts/slideLayout17.xml" /><Relationship Id="rId2" Type="http://schemas.openxmlformats.org/officeDocument/2006/relationships/slideLayout" Target="../slideLayouts/slideLayout2.xml" /><Relationship Id="rId16" Type="http://schemas.openxmlformats.org/officeDocument/2006/relationships/slideLayout" Target="../slideLayouts/slideLayout16.xml" /><Relationship Id="rId1" Type="http://schemas.openxmlformats.org/officeDocument/2006/relationships/slideLayout" Target="../slideLayouts/slideLayout1.xml" /><Relationship Id="rId6" Type="http://schemas.openxmlformats.org/officeDocument/2006/relationships/slideLayout" Target="../slideLayouts/slideLayout6.xml" /><Relationship Id="rId11" Type="http://schemas.openxmlformats.org/officeDocument/2006/relationships/slideLayout" Target="../slideLayouts/slideLayout11.xml" /><Relationship Id="rId5" Type="http://schemas.openxmlformats.org/officeDocument/2006/relationships/slideLayout" Target="../slideLayouts/slideLayout5.xml" /><Relationship Id="rId15" Type="http://schemas.openxmlformats.org/officeDocument/2006/relationships/slideLayout" Target="../slideLayouts/slideLayout15.xml" /><Relationship Id="rId10" Type="http://schemas.openxmlformats.org/officeDocument/2006/relationships/slideLayout" Target="../slideLayouts/slideLayout10.xml" /><Relationship Id="rId19" Type="http://schemas.openxmlformats.org/officeDocument/2006/relationships/image" Target="../media/image1.png" /><Relationship Id="rId4" Type="http://schemas.openxmlformats.org/officeDocument/2006/relationships/slideLayout" Target="../slideLayouts/slideLayout4.xml" /><Relationship Id="rId9" Type="http://schemas.openxmlformats.org/officeDocument/2006/relationships/slideLayout" Target="../slideLayouts/slideLayout9.xml" /><Relationship Id="rId14" Type="http://schemas.openxmlformats.org/officeDocument/2006/relationships/slideLayout" Target="../slideLayouts/slideLayout14.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pic>
        <p:nvPicPr>
          <p:cNvPr id="1026" name="Picture 2" descr="\\DROBO-FS\QuickDrops\JB\PPTX NG\Droplets\LightingOverlay.png"/>
          <p:cNvPicPr>
            <a:picLocks noChangeAspect="1"/>
          </p:cNvPicPr>
          <p:nvPr/>
        </p:nvPicPr>
        <p:blipFill>
          <a:blip r:embed="rId19">
            <a:lum/>
          </a:blip>
          <a:srcRect/>
          <a:stretch>
            <a:fillRect/>
          </a:stretch>
        </p:blipFill>
        <p:spPr bwMode="auto">
          <a:xfrm>
            <a:off x="0" y="-1"/>
            <a:ext cx="12192003" cy="6858001"/>
          </a:xfrm>
          <a:prstGeom prst="rect">
            <a:avLst/>
          </a:prstGeom>
          <a:noFill/>
          <a:ln>
            <a:headEnd type="none"/>
            <a:tailEnd type="none"/>
          </a:ln>
        </p:spPr>
      </p:pic>
      <p:sp>
        <p:nvSpPr>
          <p:cNvPr id="2" name="Title Placeholder 1"/>
          <p:cNvSpPr>
            <a:spLocks noGrp="1"/>
          </p:cNvSpPr>
          <p:nvPr>
            <p:ph type="title"/>
          </p:nvPr>
        </p:nvSpPr>
        <p:spPr>
          <a:xfrm>
            <a:off x="913775" y="618517"/>
            <a:ext cx="10364451" cy="1596177"/>
          </a:xfrm>
          <a:prstGeom prst="rect">
            <a:avLst/>
          </a:prstGeom>
          <a:ln>
            <a:headEnd type="none"/>
            <a:tailEnd type="none"/>
          </a:ln>
        </p:spPr>
        <p:txBody>
          <a:bodyPr lIns="91440" tIns="45720" rIns="91440" bIns="45720" anchor="ctr" wrap="square">
            <a:normAutofit/>
          </a:bodyPr>
          <a:lstStyle/>
          <a:p>
            <a:pPr/>
            <a:r>
              <a:rPr lang="en-US" dirty="0"/>
              <a:t>Click to edit Master title style</a:t>
            </a:r>
            <a:endParaRPr lang="en-US" dirty="0"/>
          </a:p>
        </p:txBody>
      </p:sp>
      <p:sp>
        <p:nvSpPr>
          <p:cNvPr id="3" name="Text Placeholder 2"/>
          <p:cNvSpPr>
            <a:spLocks noGrp="1"/>
          </p:cNvSpPr>
          <p:nvPr>
            <p:ph type="body" idx="1"/>
          </p:nvPr>
        </p:nvSpPr>
        <p:spPr>
          <a:xfrm>
            <a:off x="913775" y="2367093"/>
            <a:ext cx="10364452" cy="3424107"/>
          </a:xfrm>
          <a:prstGeom prst="rect">
            <a:avLst/>
          </a:prstGeom>
          <a:ln>
            <a:headEnd type="none"/>
            <a:tailEnd type="none"/>
          </a:ln>
        </p:spPr>
        <p:txBody>
          <a:bodyPr lIns="91440" tIns="45720" rIns="91440" bIns="45720" wrap="square">
            <a:normAutofit/>
          </a:bodyPr>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2"/>
          </p:nvPr>
        </p:nvSpPr>
        <p:spPr>
          <a:xfrm>
            <a:off x="7678737" y="5883275"/>
            <a:ext cx="2743200"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443A8BD-6C61-4B10-B8B2-2A14785BB836}" type="datetimeFigureOut">
              <a:rPr lang="en-US" dirty="0"/>
              <a:t>8/19/2024</a:t>
            </a:fld>
            <a:endParaRPr lang="en-US" dirty="0"/>
          </a:p>
        </p:txBody>
      </p:sp>
      <p:sp>
        <p:nvSpPr>
          <p:cNvPr id="5" name="Footer Placeholder 4"/>
          <p:cNvSpPr>
            <a:spLocks noGrp="1"/>
          </p:cNvSpPr>
          <p:nvPr>
            <p:ph type="ftr" sz="quarter" idx="3"/>
          </p:nvPr>
        </p:nvSpPr>
        <p:spPr>
          <a:xfrm>
            <a:off x="913774" y="5883275"/>
            <a:ext cx="6672887" cy="365125"/>
          </a:xfrm>
          <a:prstGeom prst="rect">
            <a:avLst/>
          </a:prstGeom>
          <a:ln>
            <a:headEnd type="none"/>
            <a:tailEnd type="none"/>
          </a:ln>
        </p:spPr>
        <p:txBody>
          <a:bodyPr lIns="91440" tIns="45720" rIns="91440" bIns="45720" anchor="ctr" wrap="square"/>
          <a:lstStyle>
            <a:lvl1pPr algn="l">
              <a:defRPr sz="1000" dirty="0">
                <a:solidFill>
                  <a:schemeClr val="tx1"/>
                </a:solidFill>
              </a:defRPr>
            </a:lvl1pPr>
          </a:lstStyle>
          <a:p>
            <a:pPr/>
            <a:endParaRPr lang="en-US" dirty="0"/>
          </a:p>
        </p:txBody>
      </p:sp>
      <p:sp>
        <p:nvSpPr>
          <p:cNvPr id="6" name="Slide Number Placeholder 5"/>
          <p:cNvSpPr>
            <a:spLocks noGrp="1"/>
          </p:cNvSpPr>
          <p:nvPr>
            <p:ph type="sldNum" sz="quarter" idx="4"/>
          </p:nvPr>
        </p:nvSpPr>
        <p:spPr>
          <a:xfrm>
            <a:off x="10514011" y="5883275"/>
            <a:ext cx="764215"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CDC8439-B8AA-4C89-8ED8-41EB677F3D52}" type="slidenum">
              <a:rPr lang="en-US" dirty="0"/>
              <a:t>‹#›</a:t>
            </a:fld>
            <a:endParaRPr lang="en-US" dirty="0"/>
          </a:p>
        </p:txBody>
      </p:sp>
      <p:sp>
        <p:nvSpPr>
          <p:cNvPr id="1027" name="SyncfusionLicense"/>
          <p:cNvSpPr txBox="1">
            <a:spLocks noChangeArrowheads="1"/>
          </p:cNvSpPr>
          <p:nvPr/>
        </p:nvSpPr>
        <p:spPr>
          <a:xfrm rot="19980000">
            <a:off x="3206750" y="3111500"/>
            <a:ext cx="5778500" cy="635000"/>
          </a:xfrm>
          <a:prstGeom prst="rect">
            <a:avLst/>
          </a:prstGeom>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a:t>
            </a: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rtl="0" algn="ctr" defTabSz="914400">
        <a:lnSpc>
          <a:spcPct val="90000"/>
        </a:lnSpc>
        <a:spcBef>
          <a:spcPct val="0"/>
        </a:spcBef>
        <a:buNone/>
        <a:defRPr sz="3600" cap="all" kern="1200" dirty="0">
          <a:solidFill>
            <a:schemeClr val="tx1"/>
          </a:solidFill>
          <a:effectLst/>
          <a:latin typeface="+mj-lt"/>
          <a:ea typeface="+mj-ea"/>
          <a:cs typeface="+mj-cs"/>
        </a:defRPr>
      </a:lvl1pPr>
    </p:titleStyle>
    <p:bodyStyle>
      <a:lvl1pPr marL="228600" indent="-228600" rtl="0" algn="l" defTabSz="914400">
        <a:lnSpc>
          <a:spcPct val="120000"/>
        </a:lnSpc>
        <a:spcBef>
          <a:spcPts val="1000"/>
        </a:spcBef>
        <a:buClr>
          <a:schemeClr val="tx1"/>
        </a:buClr>
        <a:buFont typeface="Arial"/>
        <a:buChar char="•"/>
        <a:defRPr sz="2000" cap="all" kern="1200" dirty="0">
          <a:solidFill>
            <a:schemeClr val="tx1"/>
          </a:solidFill>
          <a:effectLst/>
          <a:latin typeface="+mn-lt"/>
          <a:ea typeface="+mn-ea"/>
          <a:cs typeface="+mn-cs"/>
        </a:defRPr>
      </a:lvl1pPr>
      <a:lvl2pPr marL="685800" indent="-228600" rtl="0" algn="l" defTabSz="914400">
        <a:lnSpc>
          <a:spcPct val="120000"/>
        </a:lnSpc>
        <a:spcBef>
          <a:spcPts val="500"/>
        </a:spcBef>
        <a:buClr>
          <a:schemeClr val="tx1"/>
        </a:buClr>
        <a:buFont typeface="Arial"/>
        <a:buChar char="•"/>
        <a:defRPr sz="1800" cap="all" kern="1200" dirty="0">
          <a:solidFill>
            <a:schemeClr val="tx1"/>
          </a:solidFill>
          <a:effectLst/>
          <a:latin typeface="+mn-lt"/>
          <a:ea typeface="+mn-ea"/>
          <a:cs typeface="+mn-cs"/>
        </a:defRPr>
      </a:lvl2pPr>
      <a:lvl3pPr marL="1143000" indent="-228600" rtl="0" algn="l" defTabSz="914400">
        <a:lnSpc>
          <a:spcPct val="120000"/>
        </a:lnSpc>
        <a:spcBef>
          <a:spcPts val="500"/>
        </a:spcBef>
        <a:buClr>
          <a:schemeClr val="tx1"/>
        </a:buClr>
        <a:buFont typeface="Arial"/>
        <a:buChar char="•"/>
        <a:defRPr sz="1600" cap="all" kern="1200" dirty="0">
          <a:solidFill>
            <a:schemeClr val="tx1"/>
          </a:solidFill>
          <a:effectLst/>
          <a:latin typeface="+mn-lt"/>
          <a:ea typeface="+mn-ea"/>
          <a:cs typeface="+mn-cs"/>
        </a:defRPr>
      </a:lvl3pPr>
      <a:lvl4pPr marL="1600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4pPr>
      <a:lvl5pPr marL="20574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5pPr>
      <a:lvl6pPr marL="25146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6pPr>
      <a:lvl7pPr marL="29718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7pPr>
      <a:lvl8pPr marL="34290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8pPr>
      <a:lvl9pPr marL="3886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9pPr>
    </p:bodyStyle>
    <p:otherStyle>
      <a:defPPr defTabSz="914400">
        <a:defRPr lang="en-US" dirty="0"/>
      </a:defPPr>
      <a:lvl1pPr marL="0" rtl="0" algn="l" defTabSz="914400">
        <a:defRPr sz="1800" kern="1200" dirty="0">
          <a:solidFill>
            <a:schemeClr val="tx1"/>
          </a:solidFill>
          <a:latin typeface="+mn-lt"/>
          <a:ea typeface="+mn-ea"/>
          <a:cs typeface="+mn-cs"/>
        </a:defRPr>
      </a:lvl1pPr>
      <a:lvl2pPr marL="457200" rtl="0" algn="l" defTabSz="914400">
        <a:defRPr sz="1800" kern="1200" dirty="0">
          <a:solidFill>
            <a:schemeClr val="tx1"/>
          </a:solidFill>
          <a:latin typeface="+mn-lt"/>
          <a:ea typeface="+mn-ea"/>
          <a:cs typeface="+mn-cs"/>
        </a:defRPr>
      </a:lvl2pPr>
      <a:lvl3pPr marL="914400" rtl="0" algn="l" defTabSz="914400">
        <a:defRPr sz="1800" kern="1200" dirty="0">
          <a:solidFill>
            <a:schemeClr val="tx1"/>
          </a:solidFill>
          <a:latin typeface="+mn-lt"/>
          <a:ea typeface="+mn-ea"/>
          <a:cs typeface="+mn-cs"/>
        </a:defRPr>
      </a:lvl3pPr>
      <a:lvl4pPr marL="1371600" rtl="0" algn="l" defTabSz="914400">
        <a:defRPr sz="1800" kern="1200" dirty="0">
          <a:solidFill>
            <a:schemeClr val="tx1"/>
          </a:solidFill>
          <a:latin typeface="+mn-lt"/>
          <a:ea typeface="+mn-ea"/>
          <a:cs typeface="+mn-cs"/>
        </a:defRPr>
      </a:lvl4pPr>
      <a:lvl5pPr marL="1828800" rtl="0" algn="l" defTabSz="914400">
        <a:defRPr sz="1800" kern="1200" dirty="0">
          <a:solidFill>
            <a:schemeClr val="tx1"/>
          </a:solidFill>
          <a:latin typeface="+mn-lt"/>
          <a:ea typeface="+mn-ea"/>
          <a:cs typeface="+mn-cs"/>
        </a:defRPr>
      </a:lvl5pPr>
      <a:lvl6pPr marL="2286000" rtl="0" algn="l" defTabSz="914400">
        <a:defRPr sz="1800" kern="1200" dirty="0">
          <a:solidFill>
            <a:schemeClr val="tx1"/>
          </a:solidFill>
          <a:latin typeface="+mn-lt"/>
          <a:ea typeface="+mn-ea"/>
          <a:cs typeface="+mn-cs"/>
        </a:defRPr>
      </a:lvl6pPr>
      <a:lvl7pPr marL="2743200" rtl="0" algn="l" defTabSz="914400">
        <a:defRPr sz="1800" kern="1200" dirty="0">
          <a:solidFill>
            <a:schemeClr val="tx1"/>
          </a:solidFill>
          <a:latin typeface="+mn-lt"/>
          <a:ea typeface="+mn-ea"/>
          <a:cs typeface="+mn-cs"/>
        </a:defRPr>
      </a:lvl7pPr>
      <a:lvl8pPr marL="3200400" rtl="0" algn="l" defTabSz="914400">
        <a:defRPr sz="1800" kern="1200" dirty="0">
          <a:solidFill>
            <a:schemeClr val="tx1"/>
          </a:solidFill>
          <a:latin typeface="+mn-lt"/>
          <a:ea typeface="+mn-ea"/>
          <a:cs typeface="+mn-cs"/>
        </a:defRPr>
      </a:lvl8pPr>
      <a:lvl9pPr marL="3657600" rtl="0" algn="l" defTabSz="914400">
        <a:defRPr sz="1800" kern="1200" dirty="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1.xml" /><Relationship Id="rId2" Type="http://schemas.openxmlformats.org/officeDocument/2006/relationships/image" Target="../media/image4.png" /></Relationships>
</file>

<file path=ppt/slides/_rels/slide3.xml.rels>&#65279;<?xml version="1.0" encoding="utf-8" standalone="yes"?><Relationships xmlns="http://schemas.openxmlformats.org/package/2006/relationships"><Relationship Id="rId2" Type="http://schemas.openxmlformats.org/officeDocument/2006/relationships/image" Target="../media/image4.png" /><Relationship Id="rId1" Type="http://schemas.openxmlformats.org/officeDocument/2006/relationships/slideLayout" Target="../slideLayouts/slideLayout3.xml" /></Relationships>
</file>

<file path=ppt/slides/_rels/slide4.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2.xml" /><Relationship Id="rId2" Type="http://schemas.openxmlformats.org/officeDocument/2006/relationships/image" Target="../media/image4.png" /></Relationships>
</file>

<file path=ppt/slides/_rels/slide5.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2.xml" /></Relationships>
</file>

<file path=ppt/slides/_rels/slide6.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3.xml" /></Relationships>
</file>

<file path=ppt/slides/_rels/slide7.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4.xml" /></Relationships>
</file>

<file path=ppt/slides/_rels/slide8.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5.xml" /></Relationships>
</file>

<file path=ppt/slides/_rels/slide9.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6.xml" /></Relationships>
</file>

<file path=ppt/slides/_rels/slide10.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7.xml" /></Relationships>
</file>

<file path=ppt/slides/_rels/slide11.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8.xml" /></Relationships>
</file>

<file path=ppt/slides/_rels/slide12.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9.xml" /></Relationships>
</file>

<file path=ppt/slides/_rels/slide13.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0.xml" /></Relationships>
</file>

<file path=ppt/slides/_rels/slide14.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1.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751012" y="1300785"/>
            <a:ext cx="8689976" cy="2128215"/>
          </a:xfrm>
          <a:ln>
            <a:headEnd type="none"/>
            <a:tailEnd type="none"/>
          </a:ln>
        </p:spPr>
        <p:txBody>
          <a:bodyPr wrap="square"/>
          <a:lstStyle/>
          <a:p>
            <a:pPr defTabSz="914400"/>
            <a:r>
              <a:rPr lang="en-US" cap="none" dirty="0"/>
              <a:t>Love's Labour's Lost: A Comedy of Mismatched Hearts and Witty Banter</a:t>
            </a:r>
          </a:p>
        </p:txBody>
      </p:sp>
      <p:sp>
        <p:nvSpPr>
          <p:cNvPr id="3" name="Subtitle 2"/>
          <p:cNvSpPr>
            <a:spLocks noGrp="1"/>
          </p:cNvSpPr>
          <p:nvPr>
            <p:ph type="subTitle" idx="1"/>
          </p:nvPr>
        </p:nvSpPr>
        <p:spPr>
          <a:xfrm>
            <a:off x="1751012" y="3517900"/>
            <a:ext cx="8689976" cy="3238500"/>
          </a:xfrm>
          <a:ln>
            <a:headEnd type="none"/>
            <a:tailEnd type="none"/>
          </a:ln>
        </p:spPr>
        <p:txBody>
          <a:bodyPr wrap="square">
            <a:normAutofit/>
          </a:bodyPr>
          <a:lstStyle/>
          <a:p>
            <a:pPr defTabSz="914400"/>
            <a:r>
              <a:rPr lang="en-US" sz="1000" cap="none" dirty="0"/>
              <a:t>Love's Labour's Lost is a Shakespearean comedy about the King of Navarre and his three companions who swear an oath to avoid women for three years in order to devote themselves to study. However, their plans are disrupted when the Princess of France and her ladies arrive on a diplomatic mission. The men try to court the women while maintaining their oath, but their efforts are complicated by various comedic misunderstandings and mishaps. The play ends with a twist as the women leave to attend the deathbed of the Princess's father, promising to return in a year's time, leaving the men to reflect on their actions and decisions.</a:t>
            </a:r>
          </a:p>
        </p:txBody>
      </p:sp>
      <p:pic>
        <p:nvPicPr>
          <p:cNvPr id="4" name="Picture 3"/>
          <p:cNvPicPr>
            <a:picLocks noChangeAspect="1"/>
          </p:cNvPicPr>
          <p:nvPr/>
        </p:nvPicPr>
        <p:blipFill>
          <a:blip r:embed="rId2">
            <a:lum/>
          </a:blip>
          <a:srcRect/>
          <a:stretch>
            <a:fillRect/>
          </a:stretch>
        </p:blipFill>
        <p:spPr>
          <a:xfrm>
            <a:off x="5648325" y="569964"/>
            <a:ext cx="895350" cy="609600"/>
          </a:xfrm>
          <a:prstGeom prst="rect">
            <a:avLst/>
          </a:prstGeom>
          <a:ln>
            <a:headEnd type="none"/>
            <a:tailEnd type="none"/>
          </a:ln>
        </p:spPr>
      </p:pic>
      <p:sp>
        <p:nvSpPr>
          <p:cNvPr id="5"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ln>
            <a:headEnd type="none"/>
            <a:tailEnd type="none"/>
          </a:ln>
        </p:spPr>
        <p:txBody>
          <a:bodyPr wrap="square"/>
          <a:lstStyle/>
          <a:p>
            <a:pPr defTabSz="914400"/>
            <a:r>
              <a:rPr lang="en-US" dirty="0"/>
              <a:t>Thank YOU FOR PLAYING</a:t>
            </a:r>
          </a:p>
        </p:txBody>
      </p:sp>
      <p:sp>
        <p:nvSpPr>
          <p:cNvPr id="5" name="Text Placeholder 4"/>
          <p:cNvSpPr>
            <a:spLocks noGrp="1"/>
          </p:cNvSpPr>
          <p:nvPr>
            <p:ph type="body" idx="1"/>
          </p:nvPr>
        </p:nvSpPr>
        <p:spPr>
          <a:ln>
            <a:headEnd type="none"/>
            <a:tailEnd type="none"/>
          </a:ln>
        </p:spPr>
        <p:txBody>
          <a:bodyPr wrap="square"/>
          <a:lstStyle/>
          <a:p>
            <a:pPr defTabSz="914400"/>
            <a:endParaRPr lang="en-US"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913775" y="618518"/>
            <a:ext cx="10364451" cy="609600"/>
          </a:xfrm>
          <a:ln>
            <a:headEnd type="none"/>
            <a:tailEnd type="none"/>
          </a:ln>
        </p:spPr>
        <p:txBody>
          <a:bodyPr wrap="square"/>
          <a:lstStyle/>
          <a:p>
            <a:pPr defTabSz="914400"/>
            <a:r>
              <a:rPr lang="en-US" dirty="0"/>
              <a:t>ANSWER KEY</a:t>
            </a:r>
          </a:p>
        </p:txBody>
      </p:sp>
      <p:sp>
        <p:nvSpPr>
          <p:cNvPr id="5" name="Content Placeholder 4"/>
          <p:cNvSpPr>
            <a:spLocks noGrp="1"/>
          </p:cNvSpPr>
          <p:nvPr>
            <p:ph sz="quarter" idx="13"/>
          </p:nvPr>
        </p:nvSpPr>
        <p:spPr>
          <a:xfrm>
            <a:off x="913774" y="1282700"/>
            <a:ext cx="10363826" cy="5448300"/>
          </a:xfrm>
          <a:ln>
            <a:headEnd type="none"/>
            <a:tailEnd type="none"/>
          </a:ln>
        </p:spPr>
        <p:txBody>
          <a:bodyPr numCol="2" wrap="square">
            <a:normAutofit/>
          </a:bodyPr>
          <a:lstStyle/>
          <a:p>
            <a:pPr marL="0" indent="0" defTabSz="914400">
              <a:buNone/>
            </a:pPr>
            <a:r>
              <a:rPr lang="en-US" sz="1000" cap="none" dirty="0"/>
              <a:t>1. Who is the Princess of France in Love's Labour's Lost?
[D] Katherine
2. What is the name of the character who is a Spanish knight and falls in love with a country wench?
[C] Don Armado
3. Who is the character that speaks in puns and witty wordplay throughout the play?
[A] Berowne
4. What is the name of the character who is a page to Don Armado and speaks in a mixture of Spanish and English?
[D] Moth
5. What is the name of the character who is a messenger and delivers letters between the King and the Princess?
[C] Boyet
6. What is the name of the character who is a schoolmaster and speaks in Latin and other languages?
[A] Holofernes
7. What is the name of the character who is a country wench and is courted by several of the male characters?
[C] Jaquenetta
8. What is the name of the character who is a simple-minded country bumpkin?
[B] Costard
9. What is the main plot of Love's Labour's Lost?
[A] Four men swear off women for three years, but then fall in love with four women who visit their court.
10. Who is the King of Navarre in Love's Labour's Lost?
[B] Ferdinand
</a:t>
            </a:r>
            <a:endParaRPr lang="en-US" sz="1000" cap="none"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
        <p:nvSpPr>
          <p:cNvPr id="7"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 Who is the Princess of France in Love's Labour's Lost?</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2. What is the name of the character who is a Spanish knight and falls in love with a country wench?</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3. Who is the character that speaks in puns and witty wordplay throughout the play?</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4. What is the name of the character who is a page to Don Armado and speaks in a mixture of Spanish and English?</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5. What is the name of the character who is a messenger and delivers letters between the King and the Princess?</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6. What is the name of the character who is a schoolmaster and speaks in Latin and other languages?</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7. What is the name of the character who is a country wench and is courted by several of the male characters?</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8. What is the name of the character who is a simple-minded country bumpkin?</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9. What is the main plot of Love's Labour's Lost?</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10. Who is the King of Navarre in Love's Labour's Lost?</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theme/theme1.xml><?xml version="1.0" encoding="utf-8"?>
<a:theme xmlns:a="http://schemas.openxmlformats.org/drawingml/2006/main" name="Droplet">
  <a:themeElements>
    <a:clrScheme name="Droplet">
      <a:dk1>
        <a:srgbClr val="000000"/>
      </a:dk1>
      <a:lt1>
        <a:srgbClr val="ffffff"/>
      </a:lt1>
      <a:dk2>
        <a:srgbClr val="355071"/>
      </a:dk2>
      <a:lt2>
        <a:srgbClr val="AABED7"/>
      </a:lt2>
      <a:accent1>
        <a:srgbClr val="2FA3EE"/>
      </a:accent1>
      <a:accent2>
        <a:srgbClr val="4BCAAD"/>
      </a:accent2>
      <a:accent3>
        <a:srgbClr val="86C157"/>
      </a:accent3>
      <a:accent4>
        <a:srgbClr val="D99C3F"/>
      </a:accent4>
      <a:accent5>
        <a:srgbClr val="CE6633"/>
      </a:accent5>
      <a:accent6>
        <a:srgbClr val="A35DD1"/>
      </a:accent6>
      <a:hlink>
        <a:srgbClr val="56BCFE"/>
      </a:hlink>
      <a:folHlink>
        <a:srgbClr val="97C5E3"/>
      </a:folHlink>
    </a:clrScheme>
    <a:fontScheme name="Droplet">
      <a:majorFont>
        <a:latin typeface="Tw Cen M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w Cen MT"/>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Droplet">
      <a:fillStyleLst>
        <a:solidFill>
          <a:schemeClr val="phClr"/>
        </a:solidFill>
        <a:solidFill>
          <a:schemeClr val="phClr">
            <a:tint val="69000"/>
            <a:satMod val="105000"/>
            <a:lumMod val="110000"/>
          </a:schemeClr>
        </a:solidFill>
        <a:gradFill rotWithShape="1">
          <a:gsLst>
            <a:gs pos="0">
              <a:schemeClr val="phClr">
                <a:tint val="94000"/>
                <a:satMod val="100000"/>
                <a:lumMod val="108000"/>
              </a:schemeClr>
            </a:gs>
            <a:gs pos="50000">
              <a:schemeClr val="phClr">
                <a:tint val="98000"/>
                <a:shade val="100000"/>
                <a:satMod val="100000"/>
                <a:lumMod val="100000"/>
              </a:schemeClr>
            </a:gs>
            <a:gs pos="100000">
              <a:schemeClr val="phClr">
                <a:shade val="72000"/>
                <a:satMod val="120000"/>
                <a:lumMod val="100000"/>
              </a:schemeClr>
            </a:gs>
          </a:gsLst>
          <a:lin ang="5400000"/>
        </a:gradFill>
      </a:fillStyleLst>
      <a:lnStyleLst>
        <a:ln w="9525" cap="flat">
          <a:solidFill>
            <a:schemeClr val="phClr">
              <a:shade val="60000"/>
            </a:schemeClr>
          </a:solidFill>
          <a:prstDash val="solid"/>
          <a:headEnd type="none"/>
          <a:tailEnd type="none"/>
        </a:ln>
        <a:ln w="15875" cap="flat">
          <a:solidFill>
            <a:schemeClr val="phClr"/>
          </a:solidFill>
          <a:prstDash val="solid"/>
          <a:headEnd type="none"/>
          <a:tailEnd type="none"/>
        </a:ln>
        <a:ln w="22225" cap="flat">
          <a:solidFill>
            <a:schemeClr val="phClr"/>
          </a:solidFill>
          <a:prstDash val="solid"/>
          <a:headEnd type="none"/>
          <a:tailEnd type="none"/>
        </a:ln>
      </a:lnStyleLst>
      <a:effectStyleLst>
        <a:effectStyle>
          <a:effectLst/>
        </a:effectStyle>
        <a:effectStyle>
          <a:effectLst>
            <a:outerShdw blurRad="50800" dist="25400" dir="5400000" algn="b" rotWithShape="0">
              <a:srgbClr val="000000">
                <a:alpha val="28000"/>
              </a:srgbClr>
            </a:outerShdw>
          </a:effectLst>
        </a:effectStyle>
        <a:effectStyle>
          <a:effectLst>
            <a:outerShdw blurRad="63500" dist="25400" dir="5400000" algn="ctr" rotWithShape="0">
              <a:srgbClr val="000000">
                <a:alpha val="69000"/>
              </a:srgbClr>
            </a:outerShdw>
          </a:effectLst>
          <a:scene3d>
            <a:camera prst="orthographicFront">
              <a:rot lat="0" lon="0" rev="0"/>
            </a:camera>
            <a:lightRig rig="balanced" dir="t">
              <a:rot lat="0" lon="0" rev="1200000"/>
            </a:lightRig>
          </a:scene3d>
          <a:sp3d prstMaterial="plastic">
            <a:bevelT w="25400" h="25400"/>
          </a:sp3d>
        </a:effectStyle>
      </a:effectStyleLst>
      <a:bgFillStyleLst>
        <a:solidFill>
          <a:schemeClr val="phClr"/>
        </a:solidFill>
        <a:gradFill rotWithShape="1">
          <a:gsLst>
            <a:gs pos="0">
              <a:schemeClr val="phClr">
                <a:tint val="90000"/>
                <a:lumMod val="110000"/>
              </a:schemeClr>
            </a:gs>
            <a:gs pos="100000">
              <a:schemeClr val="phClr">
                <a:shade val="64000"/>
                <a:lumMod val="88000"/>
              </a:schemeClr>
            </a:gs>
          </a:gsLst>
          <a:lin ang="5400000"/>
        </a:gradFill>
        <a:gradFill rotWithShape="1">
          <a:gsLst>
            <a:gs pos="0">
              <a:schemeClr val="phClr">
                <a:tint val="84000"/>
                <a:shade val="100000"/>
                <a:hueMod val="130000"/>
                <a:satMod val="150000"/>
                <a:lumMod val="112000"/>
              </a:schemeClr>
            </a:gs>
            <a:gs pos="100000">
              <a:schemeClr val="phClr">
                <a:shade val="92000"/>
                <a:satMod val="140000"/>
                <a:lumMod val="110000"/>
              </a:schemeClr>
            </a:gs>
          </a:gsLst>
          <a:lin ang="5400000"/>
        </a:gradFill>
      </a:bgFillStyleLst>
    </a:fmtScheme>
  </a:themeElements>
</a:theme>
</file>

<file path=docProps/app.xml><?xml version="1.0" encoding="utf-8"?>
<Properties xmlns="http://schemas.openxmlformats.org/officeDocument/2006/extended-properties">
  <Application>Microsoft Office PowerPoint</Application>
  <Characters>0</Characters>
  <Company/>
  <Lines>0</Lines>
  <MMClips>0</MMClips>
  <Notes>0</Notes>
  <Pages>0</Pages>
  <Paragraphs>9</Paragraphs>
  <PresentationFormat>Widescreen</PresentationFormat>
  <Template>Droplet</Template>
  <HiddenSlides>0</HiddenSlides>
  <LinksUpToDate>false</LinksUpToDate>
  <ScaleCrop>false</ScaleCrop>
  <Slides>4</Slides>
  <TotalTime>51</TotalTime>
  <Words>19</Words>
  <AppVersion>16.0000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dc:creator>Orina DC</dc:creator>
  <cp:lastModifiedBy>Orina DC</cp:lastModifiedBy>
  <dcterms:created xsi:type="dcterms:W3CDTF">2024-08-17T16:00:29Z</dcterms:created>
  <dcterms:modified xsi:type="dcterms:W3CDTF">2024-08-19T23:31:26Z</dcterms:modified>
  <cp:revision>9</cp:revision>
  <dc:title/>
</cp:coreProperties>
</file>