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Moiraine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Siuan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Liandrin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Alanna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Witch</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Telpathy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Seer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Channeler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Egwewe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Rand</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Perrin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Mat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Dark One orders them to.</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He attacked Kerene.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He calls himself the Dragon.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He wanted to be a king.</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Moiraine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Liandrin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Rand</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Nynaeve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They had an invisblity potion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Channelers cannot see Trollocs at all.</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They use the Ways.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They can channel to avoid notice.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She uses a matchstick.</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She pressed a button.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She uses flint and steel.</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She channels.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Rand</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Moiraine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Perrin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Nynaeve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 staff</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Armor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 dagger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 cloak</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He started to glow.</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Perrin's eyes turn golden.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He turned into a Dragon.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He started to channel.</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Wheel of Time</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This is a quiz activity about Wheel of Time, where Moraine Aes Sedai comes across Rand, Perrin, Mat, Egwene and Nynaeve in the secluded village of Two Rivers in the hope of finding the Dragon Reborn who would either save the world from the Dark One or break it once more.</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Who is the Amyrlin Seat?
[B] Siuan
2. What is Min's power?
[C] Seer
3. Who is the Dragon Reborn?
[B] Rand
4. Why do the Aes Sedai capture Logain?
[C] He calls himself the Dragon.
5. Who is the Wisdom of the Two Rivers?
[D] Nynaeve
6. How do Trollocs attack the Two Rivers undetected?
[C] They use the Ways.
7. How does Egwewe start the fire?
[D] She channels.
8. Who isn't a potential Dragon?
[B] Moiraine
9. What does Mat take from Shadar Logoth?
[C] A dagger
10. What happens to Perrin when Valda attacks him?
[B] Perrin's eyes turn golden.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Who is the Amyrlin Seat?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Min's power?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Who is the Dragon Reborn?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Why do the Aes Sedai capture Logain?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Who is the Wisdom of the Two Rivers?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How do Trollocs attack the Two Rivers undetected?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How does Egwewe start the fire?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Who isn't a potential Dragon?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does Mat take from Shadar Logoth?</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happens to Perrin when Valda attacks him?</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