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Travolta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Charlie Sheen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 J. Fox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 Cruise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Empire Strikes Back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Star Trek II: The Wrath of Khan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Indiana Jones and the Temple of Doom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E.T. the Extra-Terrestrial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Goonies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Back to the Future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Raiders of the Lost 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Ghostbusters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Empire Strikes Back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Ghostbusters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Back to the Future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Dark Crystal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Hungry Like the Wolf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Don't You (Forget About 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What a Feeling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Time of My Life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Harrison Ford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Sylvester Stallone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Arnold Schwarzenegger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Bruce Willis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Charlie Sheen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Matthew Broderick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Cusack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Matt Dillon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Ferris Bueller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Marty McFly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McClane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Rick Deckard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 Wars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Indiana Jones and the Temple of Doom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Terminator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Raiders of the Lost 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Casablanca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Ghostbusters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Back to the Future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80s Movie Mania: A Pop Culture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1980s, a decade of vibrant pop culture, saw a significant surge in the movie industry. Iconic films like "E.T. the Extra-Terrestrial" (1982), "Back to the Future" (1985), and "The Empire Strikes Back" (1980) from the science fiction genre, captured the imagination of audiences worldwide. "Ghostbusters" (1984) and "Beetlejuice" (1988) brought humor and supernatural elements to the forefront. "Rocky IV" (1985) and "Rambo: First Blood Part II" (1985) showcased action and adventure, while "Pretty in Pink" (1986) and "Dirty Dancing" (1987) represented the romantic drama genre. These films not only entertained but also shaped the cultural landscape of the 1980s.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played the role of Marty McFly in the movie Back to the Future?
[C] Michael J. Fox
2. This quote is from which 80s movie: 'May the Force be with you.'
[A] The Empire Strikes Back
3. Which of these iconic 80s movies features a group of friends on a wild adventure in the desert?
[A] The Goonies
4. Which 1980s movie is famous for its groundbreaking stop-motion animation effects?
[D] The Dark Crystal
5. Which of these songs was not featured in the movie 'Dirty Dancing'?
[A] Hungry Like the Wolf
6. Who played the role of Indiana Jones in the 1980s movies?
[A] Harrison Ford
7. Who played the role of Ferris Bueller in the movie Ferris Bueller's Day Off?
[B] Matthew Broderick
8. Who said this famous quote from an 80s movie: 'Life moves pretty fast. If you don't stop and look around once in a while, you could miss it.'
[A] Ferris Bueller
9. Which 1980s movie is known for its pioneering use of computer-generated imagery (CGI)?
[D] Tron
10. Which movie is this quote from: 'Here's looking at you, kid.'
[B] Casablanca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played the role of Marty McFly in the movie Back to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This quote is from which 80s movie: 'May the Force be with you.'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these iconic 80s movies features a group of friends on a wild adventure in the desert?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1980s movie is famous for its groundbreaking stop-motion animation effects?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of these songs was not featured in the movie 'Dirty Dancing'?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played the role of Indiana Jones in the 1980s movies?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played the role of Ferris Bueller in the movie Ferris Bueller's Day Off?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said this famous quote from an 80s movie: 'Life moves pretty fast. If you don't stop and look around once in a while, you could miss 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1980s movie is known for its pioneering use of computer-generated imagery (CGI)?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movie is this quote from: 'Here's looking at you, kid.'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