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Pinehurst Resort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 Andrews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Pebble Beach Golf Links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Augusta National Golf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Open Championship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Masters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U.S. Open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PGA Championship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Masters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PGA Championship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U.S. Open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Presidents Cup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Shinnecock Hills Golf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Oakmont Country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Pinehurst Resort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Merion Golf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Birdie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Bogey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Jack Nicklaus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Phil Mickelson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Tiger Woods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Arnold Palmer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Arnold Palmer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Tiger Woods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Jack Nicklaus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Gary Player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Watch out for the 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golf course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golf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One stroke over par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Canada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United Kingdom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United States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Australia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Golf Knowledge: Tee Off with This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Golf is a precision club-and-ball sport where players use various clubs to hit balls into a series of holes on a course. The goal is to complete each hole with the fewest strokes. It's played on expansive, meticulously maintained courses, typically with 18 holes. Golf is known for its etiquette and traditions, offering both competitive and social aspects. Major tournaments include the Masters, U.S. Open, British Open, and PGA Championship. It's popular worldwide, with notable players like Tiger Woods, Jack Nicklaus, and Annika Sörenstam.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historic golf course hosted the first Masters Tournament in 1934?
[D] Augusta National Golf Club
2. Which major golf tournament is known as the 'Masters'?
[B] The Masters
3. Which major golf tournament is played at a different course each year?
[C] The U.S. Open
4. Which historic golf course is known as the 'Home of Golf in America'?
[C] Pinehurst Resort
5. What is the term for a score of one under par on a hole?
[A] Birdie
6. Which golfer has won the most Masters Tournaments?
[A] Jack Nicklaus
7. Who is known as 'The Golden Bear' in golf?
[C] Jack Nicklaus
8. In golf, what does the term 'fore' mean?
[A] Watch out for the ball
9. In which country is 'The Open Championship' primarily played?
[B] United Kingdom
10. What is the maximum number of clubs allowed in a golfer's bag?
[A] 14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historic golf course hosted the first Masters Tournament in 1934?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major golf tournament is known as the 'Masters'?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major golf tournament is played at a different course each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historic golf course is known as the 'Home of Golf in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term for a score of one under par on a hole?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golfer has won the most Masters Tournaments?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known as 'The Golden Bear' in golf?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golf, what does the term 'fore' mean?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country is 'The Open Championship' primarily played?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maximum number of clubs allowed in a golfer's bag?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