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Gwen Dawson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Ethel Parks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Daisy Mason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Anna Bates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Henry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Robert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Windsor Castle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Blenheim Palace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Buckingham Palace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Highclere Castle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Mary Crawley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Robert Crawley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Sybil Crawley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Edith Crawley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Maggie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Elizabeth McGovern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Michelle Dockery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Laura Carmichael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Charlie Carson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Bates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Tom Branson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Henry Talbot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Marigold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Sybil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Daisy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Isobel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Sybil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Edith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 Barrow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Tom Branson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Bates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William Mason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Bampton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Downton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Oxford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Downton Abbey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Downton Abbey is a British historical drama television series that aired from 2010 to 2015. The show is set in the early 20th century and follows the lives of the aristocratic Crawley family and their servants in the fictional Yorkshire estate of Downton Abbey. The series explores themes of social change, class, love, and loss. The show was critically acclaimed and won numerous awards, including three Golden Globe Awards and fifteen Primetime Emmy Awards. It also spawned a successful film adaptation in 2019. Downton Abbey has been praised for its writing, acting, and production design, and has become a cultural phenomenon.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family's housemaid who becomes a secretary?
[A] Gwen Dawson
2. Who is the head of the Crawley family in Downton Abbey?
[D] Robert
3. What is the name of the estate where Downton Abbey is set?
[D] Highclere Castle
4. Who is the head of the Crawley family?
[B] Robert Crawley
5. Which actress plays Lady Mary Crawley in Downton Abbey?
[C] Michelle Dockery
6. Who is the family's chauffeur?
[C] Tom Branson
7. What is the name of Lady Edith's daughter?
[A] Marigold
8. Who is the youngest Crawley daughter in Downton Abbey?
[B] Sybil
9. Who is the footman who becomes Lady Sybil's husband in Downton Abbey?
[B] Tom Branson
10. What is the name of the village near Downton Abbey?
[A] Bampton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family's housemaid who becomes a secretary?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head of the Crawley family in Downton Abbey?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estate where Downton Abbey is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head of the Crawley family?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actress plays Lady Mary Crawley in Downton Abbey?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family's chauffeur?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Lady Edith's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youngest Crawley daughter in Downton Abbey?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footman who becomes Lady Sybil's husband in Downton Abbey?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village near Downton Abbey?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