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Layouts/slideLayout1.xml" ContentType="application/vnd.openxmlformats-officedocument.presentationml.slideLayout+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Tango</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Hula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Ballet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Salsa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Waikiki</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Mauna Kea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Kilauea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Haleakala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Kelly Slater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Duke Kahanamoku</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Laird Hamilton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Bethany Hamilton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Sunshine State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Aloha State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Island State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Pineapple State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Hibiscus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Orchid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Plumeria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Bird of Paradise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Sushi</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Poke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Ceviche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Tartare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Maui</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Oahu</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Kauai</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Honolulu</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Mining</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Tourism</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Fishing</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Agriculture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Hawaii: The Aloha State</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Hawaii is the 50th state of the United States and is located in the Pacific Ocean. It is made up of eight main islands and several smaller ones. The capital city is Honolulu, which is located on the island of Oahu. Hawaii is known for its beautiful beaches, tropical climate, and unique culture. The state has a diverse population, with a mix of Native Hawaiians, Asians, and Caucasians. The economy is largely based on tourism, with visitors coming to enjoy the natural beauty and outdoor activities. Hawaii is also home to several military bases, including Pearl Harbor.</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traditional Hawaiian dance called?
[B] Hula
2. What is the highest point in Hawaii?
[B] Mauna Kea
3. Who is the famous Hawaiian surfer who popularized the sport of Surfing?
[B] Duke Kahanamoku
4. What is Hawaii's nickname?
[B] The Aloha State
5. Which flower is designated as the state flower of Hawaii?
[A] Hibiscus
6. What is the famous Hawaiian dish made of raw fish called?
[B] Poke
7. Which city is the capital city of Hawaii?
[D] Honolulu
8. What is the main industry in Hawaii?
[B] Tourism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traditional Hawaiian dance called?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highest point in Hawaii?</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Who is the famous Hawaiian surfer who popularized the sport of Surfing?</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Hawaii's nickname?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Which flower is designated as the state flower of Hawaii?</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famous Hawaiian dish made of raw fish called?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Which city is the capital city of Hawaii?</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main industry in Hawaii?</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