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Leopoldo López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Hugo Chávez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Henrique Capriles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Nicolás Maduro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Armando Reverón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Carlos Cruz-Diez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Alejandro Otero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Jesús Rafael Soto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Peso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Bolívar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Carlos Baute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Franco De Vita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Ricardo Montaner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Simón Díaz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Portuguese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Spanish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Iguazu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Victoria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Angel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Niagara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Eva Longoria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Salma Hayek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Gina Rodriguez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Sofía Vergara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José Altuve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Félix Hernández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Miguel Cabrera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Carlos González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Santiago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Caracas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Bogotá</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Stefania Fernández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Gabriela Isler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Dayana Mendoza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Alicia Machado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Venezuela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Venezuela is a country located on the northern coast of South America. It is known for its diverse culture, rich history, and natural beauty. The country has a population of approximately 28 million people and its official language is Spanish. Venezuela is a major producer of oil and has the largest oil reserves in the world. The country has a mixed economy, with both private and state-owned enterprises. Venezuela has faced political and economic challenges in recent years, including hyperinflation and shortages of basic goods. The current president is Nicolás Maduro, who has been in power since 2013.</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Venezuelan politician who served as the President of Venezuela from 1999 until his death in 2013?
[B] Hugo Chávez
2. What is the name of the famous Venezuelan artist who painted 'The Trepadora'?
[A] Armando Reverón
3. What is the currency of Venezuela?
[D] Bolívar
4. What is the name of the famous Venezuelan musician who composed the song 'Caballo Viejo'?
[D] Simón Díaz
5. What is the official language of Venezuela?
[C] Spanish
6. What is the highest waterfall in the world located in Venezuela?
[C] Angel Falls
7. What is the name of the famous Venezuelan actress who starred in the TV series 'Jane the Virgin'?
[C] Gina Rodriguez
8. What is the name of the famous Venezuelan baseball player who played for the Seattle Mariners?
[B] Félix Hernández
9. What is the capital city of Venezuela?
[C] Caracas
10. What is the name of the famous Venezuelan beauty pageant winner who was also an actress and singer?
[D] Alicia Machado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Venezuelan politician who served as the President of Venezuela from 1999 until his death in 2013?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Venezuelan artist who painted 'The Trepadora'?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currency of Venezuela?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Venezuelan musician who composed the song 'Caballo Viejo'?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official language of Venezuela?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highest waterfall in the world located in Venezuela?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Venezuelan actress who starred in the TV series 'Jane the Virgin'?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Venezuelan baseball player who played for the Seattle Mariners?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capital city of Venezuela?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Venezuelan beauty pageant winner who was also an actress and singer?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