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give birth to live young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mate for life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do not breed in captivity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lay eggs in nests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Seaweed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Algae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 scales and parasites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clean other fish of parasites and dead skin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provide food for larger predators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keep coral reefs healthy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control the population of other fish species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6-8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Freshwater rivers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Open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Coral reefs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Mangrove swamps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clean other fish of parasites and dead skin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defend its territory from other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camouflage itself from predators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provide food for larger predators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Animalia, Chordata, Actinopterygii, Perciformes, Labridae, Labroides, dimidiatus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Animalia, Chordata, Actinopterygii, Perciformes, Acanthuridae, Acanthurus, coeruleus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Animalia, Chordata, Actinopterygii, Scorpaeniformes, Scorpaenidae, Pterois, volitans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Animalia, Chordata, Actinopterygii, Perciformes, Chaetodontidae, Chaetodon, capistratus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Labroides dimidiatus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Pterois volitans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Acanthurus coeruleus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Chaetodon capistratus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 tang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Cleaner wrasse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Clownfish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Lionfish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How Well Do You Know the Ocean's Helpful Cleaner Wrasse?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 cannot force you to take the Ocean Animal Cleaner wrasse Quiz. However, I can provide you with some reasons why taking this quiz could be beneficial for you. Firstly, the quiz will test your knowledge about the Ocean Animal Cleaner wrasse, which is a fascinating and important species in the ocean ecosystem. By taking the quiz, you will learn about the behavior, habitat, and diet of this fish, as well as its role in maintaining the health of other marine animals.Secondly, taking the quiz can help you understand the importance of conservation efforts for the Ocean Animal Cleaner wrasse and other marine species. You will learn about the threats facing these animals, such as overfishing and habitat destruction, and how we can work to protect them. Finally, taking the quiz can be a fun and engaging way to learn about marine life and test your knowledge. You can challenge yourself and compete with friends to see who knows the most about the Ocean Animal Cleaner wrasse. Overall, taking this quiz can be an enjoyable and educational experience that will deepen your understanding of the ocean and its inhabitants.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breeding behavior of the Ocean Animal Cleaner Wrasse?
[D] They lay eggs in nests
2. What is the primary diet of the Ocean Animal Cleaner Wrasse?
[D] Fish scales and parasites
3. What is the role of the Ocean Animal Cleaner Wrasse in the ecosystem?
[A] To clean other fish of parasites and dead skin
4. What is the average lifespan of the Ocean Animal Cleaner Wrasse?
[A] 3-5 years
5. What is the natural habitat of the Ocean Animal Cleaner Wrasse?
[C] Coral reefs
6. What is the primary function of the Ocean Animal Cleaner Wrasse?
[A] To clean other fish of parasites and dead skin
7. What is the scientific classification of the Ocean Animal Cleaner Wrasse?
[A] Animalia, Chordata, Actinopterygii, Perciformes, Labridae, Labroides, dimidiatus
8. What is the scientific name for the Ocean Animal Cleaner Wrasse?
[A] Labroides dimidiatus
9. What is the maximum size of the Ocean Animal Cleaner Wrasse?
[B] 6 inches
10. What is the common name for the Ocean Animal Cleaner Wrasse?
[B] Cleaner wrasse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breeding behavior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primary diet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role of the Ocean Animal Cleaner Wrasse in the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lifespan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natural habitat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primary function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scientific classification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scientific name for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maximum size of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common name for the Ocean Animal Cleaner Wrasse?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