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Ryker's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Arkham Asylum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Blackgate Penitentiary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Belle Reve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Harley Quinn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 Flag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Boomerang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Deadshot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Sydney, Australia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Toronto, Canada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Explosive Collars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Poison Injectors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Tracking Chips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Mind Control Implants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Boomerang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Killer Croc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 Diablo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future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present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World War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1980s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Harley Quinn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Deadshot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Amanda Waller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Rick Flag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Gotham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Arkham Asylum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Metropolis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Corto Maltese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Deathstroke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Enchantress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Boomerang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Suicide Squad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Suicide Squad is a 2016 American superhero film based on the DC Comics antihero team of the same name. The film follows a group of imprisoned supervillains who are recruited by a secret government agency to carry out a dangerous mission in exchange for reduced sentences. The team includes characters such as Harley Quinn, Deadshot, and Captain Boomerang, among others. The film received mixed reviews from critics, with praise for its cast and visuals but criticism for its plot and pacing. It was a commercial success, grossing over $746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is the Suicide Squad imprisoned at the beginning of the movie?
[D] Belle Reve
2. Who is the only member of the Suicide Squad to survive the mission?
[D] Deadshot
3. Where was the Suicide Squad movie primarily filmed?
[D] Toronto, Canada
4. What is the name of the device implanted in the Suicide Squad's necks?
[A] Explosive Collars
5. Which member of the Suicide Squad is a skilled martial artist?
[B] Katana
6. When does the Suicide Squad take place?
[B] In the present day
7. Who is the leader of the Suicide Squad?
[C] Amanda Waller
8. Where is the Suicide Squad sent to complete their mission?
[D] Corto Maltese
9. What is the name of the villain the Suicide Squad is sent to stop?
[B] Enchantress
10. When did the Suicide Squad comic book series first debut?
[A] 1959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is the Suicide Squad imprisoned at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only member of the Suicide Squad to survive the mission?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was the Suicide Squad movie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device implanted in the Suicide Squad's necks?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member of the Suicide Squad is a skilled martial artist?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does the Suicide Squad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leader of the Suicide Squad?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is the Suicide Squad sent to complete their mission?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villain the Suicide Squad is sent to stop?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did the Suicide Squad comic book series first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