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47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69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32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Antarctic Ice Sheet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Greenland Ice Sheet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sum of all mountain glaciers worldwide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About 84 million tons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 glaciers around the world are actually growing larger, not decreasing in size.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About 84 billion tons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to 50 trillion tons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to 50 billion tons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to 50 million tons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Frozen water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Test your knowledge of the many varieties of frozen water and how these icy realms are connected to climate change.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Roughly what proportion of the world's fresh water is stored in glaciers and ice caps?
[C] 69 percent
2. Do icebergs contribute to sea level rise?
[B] No
3. Which of the following is losing the most ice every year?
[C] The Greenland Ice Sheet
4. Today glaciers exist only in the higher latitudes; there are no glaciers in Earth's tropics.
[B] False
5. How much ice, on average, is being lost each year from all the mountain glaciers around the world combined?
[D] About 84 billion tons
6. During the last ice age, glaciers covered almost one-third of all the land. What percentage of the land is covered by glacial ice today?
[D] 10-11
7. There are no glaciers in the lower 48 United States.
[C] False
8. In the last 100 years, roughly how much ice has been lost from all of the mountain glaciers in the world plus the Greenland and Antarctic ice sheets combined?
[B] 30 to 50 trillion tons
9. Which is the only continent on Earth with currently no glaciers?
[B] Australia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Roughly what proportion of the world's fresh water is stored in glaciers and ice caps?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Do icebergs contribute to sea level rise?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is losing the most ice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Today glaciers exist only in the higher latitudes; there are no glaciers in Earth's tropics.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much ice, on average, is being lost each year from all the mountain glaciers around the world combined?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During the last ice age, glaciers covered almost one-third of all the land. What percentage of the land is covered by glacial ice today?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There are no glaciers in the lower 48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the last 100 years, roughly how much ice has been lost from all of the mountain glaciers in the world plus the Greenland and Antarctic ice sheets combined?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is the only continent on Earth with currently no glaciers?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