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French Revolution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Trojan War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Medieval England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Ancient Rome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Diomedes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Nestor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Ajax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Odysseus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Justice and Revenge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War and Peace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Power and Corruption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Love and Betrayal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Cressida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Achilles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Troilus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Nicholas Hytner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Trevor Nunn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 Mendes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Matthew Dunster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Agamemnon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Calchas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Menelaus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is a historical reference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is a play on words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is a reference to a Greek myth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is the names of the two main characters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Patroclus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Achilles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Diomedes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Ajax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History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Comedy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Romance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Tragedy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Hannah Peel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Williams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Max Richter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Philip Glass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Love and War Collide: The Tragic Tale of Troilus and Cressida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Troilus and Cressida quiz can be a great way to enhance your knowledge and understanding of one of Shakespeare's lesser-known plays. This play is a complex and multi-layered work that explores themes of love, war, betrayal, and honor. By taking this quiz, you will be able to test your knowledge of the plot, characters, and themes of the play, and gain a deeper appreciation for Shakespeare's writing style and the historical context in which the play was written. Moreover, taking this quiz can also help you improve your critical thinking and analytical skills. The questions in the quiz are designed to challenge your understanding of the play and encourage you to think critically about the various themes and motifs that are present in the text. By engaging with the play in this way, you will be able to develop a more nuanced and sophisticated understanding of Shakespeare's work, which can be valuable in both academic and personal contexts. Overall, taking this  Troilus and Cressida quiz can be a fun and rewarding experience that will deepen your appreciation for one of Shakespeare's most complex and intriguing plays.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setting of Troilus and Cressida?
[B] The Trojan War
2. Who is the Greek warrior that Cressida is traded to?
[A] Diomedes
3. What is the theme of Troilus and Cressida?
[D] Love and Betrayal
4. Who is the protagonist of Troilus and Cressida?
[D] Troilus
5. Who directed the 2012 production of Troilus and Cressida at the Globe Theatre in London?
[D] Matthew Dunster
6. Who is Cressida's father?
[C] Calchas
7. What is the significance of the title Troilus and Cressida?
[D] It is the names of the two main characters
8. Who kills Hector?
[B] Achilles
9. What is the genre of Troilus and Cressida?
[D] Tragedy
10. Who wrote the music for the 2018 Royal Shakespeare Company production of Troilus and Cressida?
[A] Hannah Peel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setting of Troilus and Cressida?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Greek warrior that Cressida is traded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theme of Troilus and Cressida?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protagonist of Troilus and Cressida?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directed the 2012 production of Troilus and Cressida at the Globe Theatre in London?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Cressida's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significance of the title Troilus and Cressida?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kills Hector?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genre of Troilus and Cressida?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wrote the music for the 2018 Royal Shakespeare Company production of Troilus and Cressida?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