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Ability to produce their own food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Have a heart pumping blood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Must have multiple cells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Ability to reproduce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Chordata, Protista, Fungi and Animalia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Bacteria, Protista, Plantae and Animalia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Primates, Protista, Fungi and Plantae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Protista, Fungi, Plantae and Animalia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Increase in heart rate and breathing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Your body reacting to a change in oxygen levels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Homeostasis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Unicellular organism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Multicellular organism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Different cells working together to perform a particular function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Group of tissues working together to form a specific organ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Group of organs working together to perform a set of functions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Network of tissues working together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Species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Phylum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Genus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Taxonomy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Organ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Nucleus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Tissue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Cell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Predicting if the hypothesis can be tested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variable changed in the hypothesis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controlled test to determine if a hypothesis is correct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Defining the question in the scientific method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Prokaryotic cells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Eukaryotic cells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Growth and development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Responding to stimulus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Reproduction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Made up of cells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Living Systems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Quiz description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of the following is a characteristic of living things
[D] Ability to reproduce
2. What are the 4 kingdoms of eukaryotes
[D] Protista, Fungi, Plantae and Animalia
3. Sweating on a hot day is an example of
[D] Homeostasis
4. What is an organism made up of one cell called
[B] Unicellular organism
5. Which of these describe an organ system
[C] Group of organs working together to perform a set of functions
6. Process of identifying and grouping organisms based on similarities is called
[D] Taxonomy
7. What is the basic unit of structure and function
[D] Cell
8. What is an experiment
[C] A controlled test to determine if a hypothesis is correct
9. What type of cells do bacteria have
[C] Prokaryotic cells
10. What are the characteristics of living things
[B] Responding to stimulus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of the following is a characteristic of living things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are the 4 kingdoms of eukaryotes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Sweating on a hot day is an example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an organism made up of one cell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these describe an organ system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Process of identifying and grouping organisms based on similarities is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basic unit of structure and function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an experiment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type of cells do bacteria have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are the characteristics of living things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