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Lena Horne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Ray Charles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Josephine Baker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Sammy Davis Jr.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Jesse Owens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Carlos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Wilma Rudolph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Tommie Smith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Yvonne Burke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Shirley Chisholm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Barbara Jordan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Maxine Waters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Denzel Washington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Sidney Poitier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Forest Whitaker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Morgan Freeman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William Grant Still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George Walker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Wynton Marsalis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Duke Ellington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Robert Henry Lawrence Jr.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Ronald McNair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Frederick D. Gregory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Guion Bluford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Frank Robinson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Jackie Robinson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Hank Aaron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Willie Mays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James Earl Jones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Samuel L. Jackson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Laurence Fishburne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Denzel Washington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Venus Williams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Serena Williams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Arthur Ashe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Althea Gibson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Jordan Peele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Singleton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Barry Jenkins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Spike Lee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Black History Month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 Show on Black History Month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was the first African American to receive a star on the Hollywood Walk of Fame?
[D] Sammy Davis Jr.
2. Who was the first African American to win an Olympic gold medal in track and field?
[A] Jesse Owens
3. Who was the first African American woman to serve in the U.S. Congress?
[B] Shirley Chisholm
4. Who was the first African American to win an Academy Award for Best Actor?
[B] Sidney Poitier
5. Who was the first African American to win a Pulitzer Prize for Music?
[B] George Walker
6. Who was the first African American astronaut to fly in space?
[D] Guion Bluford
7. Who was the first African American to play in Major League Baseball?
[B] Jackie Robinson
8. Who was the first African American to win a Tony Award for Best Actor in a Play?
[A] James Earl Jones
9. Who was the first African American to win a Grand Slam tennis tournament?
[C] Arthur Ashe
10. Who was the first African American to win a Best Director Oscar?
[B] John Singleton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was the first African American to receive a star on the Hollywood Walk of Fame?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was the first African American to win an Olympic gold medal in track and field?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was the first African American woman to serve in the U.S. Congress?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was the first African American to win an Academy Award for Best Actor?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was the first African American to win a Pulitzer Prize for Music?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was the first African American astronaut to fly in space?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was the first African American to play in Major League Baseball?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was the first African American to win a Tony Award for Best Actor in a Play?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was the first African American to win a Grand Slam tennis tournament?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was the first African American to win a Best Director Oscar?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