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Grameen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Grameen Bank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Grameen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Grameen Trust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Microcredit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Creating a World Without Poverty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Power of Microfinance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Banker to the Poor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Grameen Foundation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Grameen Creative Lab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Grameen Trust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Grameen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loan given to individuals to help them start a business.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loan given to large businesses to help them expand.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small loan given to entrepreneurs too poor to qualify for traditional bank loans.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loan given to small businesses to help them expand.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Grameen Movement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Microfinance Movement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Poverty Reduction Movement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Microcredit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Microcredit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Creating a World Without Poverty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Banker to the Poor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Power of Microfinance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British politician and Prime Minister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French painter and sculptor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American actor and comedian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Bangladeshi social entrepreneur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microfinance organization and community development bank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global network of banks that provide financial services to the poor.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global network of non-profit organizations that provide financial services to the poor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non-profit organization that provides financial services to the poor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provision of financial services to large businesses.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provision of financial services to those who do not have access to typical banking services.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provision of financial services to wealthy individuals.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provision of financial services to small businesses.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Muhammad Yunus and the Grameen Bank!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Muhammad Yunus Quiz is a great way to learn more about the life and work of this Nobel Peace Prize-winning economist and social entrepreneur. The quiz covers a range of topics, from his early life and education to his work in microfinance and his efforts to alleviate poverty. It also covers his Nobel Prize-winning work and his other accomplishments. By taking the quiz, you can gain a better understanding of the life and work of Muhammad Yunus and the impact he has had on the world. Additionally, the quiz can help you to gain a better understanding of the principles of microfinance and how it can be used to help people in poverty. Taking the quiz can also help you to gain a better understanding of the importance of social entrepreneurship and how it can be used to create positive change in the world. Ultimately, taking the Muhammad Yunus Quiz is a great way to learn more about this inspiring figure and his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year did Muhammad Yunus win the Nobel Peace Prize?
[A] 2006
2. What is the name of the organization founded by Muhammad Yunus?
[B] Grameen Bank
3. What is the name of the book written by Muhammad Yunus?
[B] Creating a World Without Poverty
4. What is the name of the organization founded by Muhammad Yunus to promote social business?
[B] Grameen Creative Lab
5. What is microcredit?
[C] A small loan given to entrepreneurs too poor to qualify for traditional bank loans.
6. What is the name of the movement started by Muhammad Yunus?
[D] Microcredit Revolution
7. What is the name of Muhammad Yunus' autobiography?
[C] Banker to the Poor
8. Who is Muhammad Yunus?
[D] A Bangladeshi social entrepreneur
9. What is the Grameen Bank?
[A] A microfinance organization and community development bank
10. What is microfinance?
[B] The provision of financial services to those who do not have access to typical banking services.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year did Muhammad Yunus win the Nobel Peace Prize?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organization founded by Muhammad Yunus?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book written by Muhammad Yunus?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organization founded by Muhammad Yunus to promote social business?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microcredit?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movement started by Muhammad Yunus?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Muhammad Yunus' autobiography?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Muhammad Yunus?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Grameen Bank?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microfinance?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