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Bioluminescence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Sharp teeth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Fast swimming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Camouflage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Attach to the ocean floor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Attach to seaweed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Float in the water column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Bury in the sand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Winter months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Autumn months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Summer months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Spring months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Coral reefs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Ocean floor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Kelp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attract mates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blend in with the ocean floor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regulate body temperature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communicate with other fish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Hadopelagic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Abyssal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Demersal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Pelagic zone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Camouflage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Sharp teeth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Electric shock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shedding and regrowing scales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adjusting pigment cells called chromatophores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secreting a colored mucus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reflecting light with specialized cells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Mackerel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Salmon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Dolphins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Sharks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Flounder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Flounder is a unique flatfish found in oceanic and coastal waters, primarily in the Northern Atlantic and Pacific Oceans. They possess a distinct appearance, with both eyes located on the same side of their body, enabling them to camouflage effectively on the ocean floor. Flounders are bottom-dwellers, feeding on small fish, crustaceans, and other invertebrates. They exhibit sexual dimorphism, with females being larger than males. Flounders are known for their remarkable ability to change color and pattern, blending seamlessly with their surroundings. They are commercially important, valued for their delicate flavor and tender white flesh.</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a common adaptation flounders have for their habitat?
[D] Camouflage
2. What do flounder eggs do after fertilization?
[C] Float in the water column
3. When do flounders typically spawn?
[A] Winter months
4. What is the primary habitat of flounders?
[C] Ocean floor
5. What is the primary purpose of flounder camouflage?
[B] To blend in with the ocean floor
6. In which ocean zone do flounders typically reside?
[C] Demersal zone
7. Which adaptation helps flounders in their hunting?
[B] Camouflage
8. How do flounders change their color for camouflage?
[B] By adjusting pigment cells called chromatophores
9. What type of fish often preys on young flounder?
[D] Cod
10. Which of these animals is a primary predator of flounder?
[D] Sharks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a common adaptation flounders have for their habitat?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do flounder eggs do after fertilization?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do flounders typically spawn?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primary habitat of flounders?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primary purpose of flounder camouflage?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ocean zone do flounders typically reside?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adaptation helps flounders in their hunting?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flounders change their color for camouflage?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type of fish often preys on young flounder?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Which of these animals is a primary predator of flounder?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