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Akhal-Teke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Uzbek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Bukhara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Kazakh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Dushanbe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Tashkent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Bishkek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Ashgabat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85.7%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99.6%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92.3%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77.2%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Hinduism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Islam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Christianity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Buddhism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Hell's Mouth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Door to Hell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Gateway to Hell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Satan's Pit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 Damavand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 Arlan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Ayrybaba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Elbrus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Turkmenabat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Ashgabat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Dasoguz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Turkmen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Uzbek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Russian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Kazakh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Turkmenistan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Turkmenistan is a country located in Central Asia, bordered by Kazakhstan, Uzbekistan, Iran, and Afghanistan. It gained independence from the Soviet Union in 1991 and has since been ruled by a single party. The country is known for its vast reserves of natural gas, which make up a significant portion of its economy. Turkmenistan is also home to the Karakum Desert, which covers over 80% of the country's land area. The capital city is Ashgabat, which is known for its impressive architecture and large white marble buildings. The country has a population of around 6 million people and is predominantly Muslim.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famous Turkmen carpet?
[A] Akhal-Teke
2. What is the capital city of Turkmenistan?
[D] Ashgabat
3. What is the literacy rate in Turkmenistan?
[B] 99.6%
4. What is the currency of Turkmenistan?
[A] Manat
5. What is the predominant religion in Turkmenistan?
[B] Islam
6. What is the name of the famous gas crater in Turkmenistan?
[B] Door to Hell
7. What is the highest mountain peak in Turkmenistan?
[C] Ayrybaba
8. What is the largest city in Turkmenistan?
[A] Turkmenabat
9. What is the official language of Turkmenistan?
[A] Turkmen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famous Turkmen carpet?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city of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literacy rate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currency of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predominant religion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famous gas crater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highest mountain peak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largest city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official language of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