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9 months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 months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 months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12 months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Up to 30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Up to 20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Up to 40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Up to 10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Habitat loss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Climate change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Pollution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Overfishing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Endangered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Threatened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Vulnerable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Least concern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flashing their wings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singing songs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releasing pheromones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making clicking sounds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Manta rayus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Manta alfredi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Manta birostris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Manta oceanica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capture and sell Manta Rays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use Manta Rays for scientific experiments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study and protect Manta Rays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train Manta Rays for entertainment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Jellyfish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Seaweed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Plankton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Up to 15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Up to 5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Up to 10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Up to 20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coral reefs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the deep ocean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shallow bays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freshwater rivers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Mastering the Mysteries of the Majestic Manta Ray: Test Your Knowledge of this Enigmatic Ocean Creature!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Manta Ray is a large, flat-bodied fish that can grow up to 23 feet in width and weigh up to 3,000 pounds. They are found in warm waters around the world and are known for their graceful swimming and acrobatic leaps out of the water. Manta Rays are filter feeders, using their large, open mouths to scoop up plankton and small fish. They have no teeth and are harmless to humans. Manta Rays are threatened by overfishing and habitat destruction, and are listed as vulnerable by the International Union for Conservation of Nature. They are important to ocean ecosystems as they help regulate populations of small fish and plankton.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Manta Ray's gestation period?
[D] 12 months
2. What is the lifespan of a Manta Ray?
[C] Up to 40 years
3. What is the biggest threat to Manta Rays?
[D] Overfishing
4. What is the conservation status of Manta Rays?
[C] Vulnerable
5. How do Manta Rays communicate with each other?
[D] By making clicking sounds
6. What is the scientific name for the Manta Ray?
[C] Manta birostris
7. What is the purpose of the Manta Trust organization?
[C] To study and protect Manta Rays
8. What is the Manta Ray's primary food source?
[C] Plankton
9. What is the wingspan of a Manta Ray?
[D] Up to 20 feet
10. Where do Manta Rays typically live?
[A] In coral reefs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Manta Ray's gestation period?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lifespan of a Manta Ray?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biggest threat to Manta Rays?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conservation status of Manta Rays?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do Manta Rays communicate with each other?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scientific name for the Manta Ray?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purpose of the Manta Trust organization?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Manta Ray's primary food source?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wingspan of a Manta Ray?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Where do Manta Rays typically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