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Bubble Guppies celebrate Christmas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Bubble Guppies' band performs a concert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Bubble Guppies go on a camping trip</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Bubble Guppies celebrate Halloween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6</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7</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5</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8</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Deema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Gil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Molly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Oona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Deema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Oona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Gil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Molly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Goby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Gil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Spongebob</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Molly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Deema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Molly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Oona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Gil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have fun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make friends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learn new things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exercise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Bubbles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Guppy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Fishy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Bubble Puppy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 a car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On a plane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On a train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 a boat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 a magical forest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 a haunted house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 outer space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 and around their underwater city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Bubble Guppies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Bubble Guppies is an animated television show that follows the adventures of a group of underwater preschoolers. The show features a variety of musical numbers and educational segments that teach children about topics such as math, science, and social skills. The main characters include Molly, Gil, and their friends, who explore their underwater world and interact with a variety of sea creatures. The show has been praised for its engaging storytelling and catchy songs, and has won several awards for its educational content. Bubble Guppies has been on the air since 2011 and has aired over 100 episodes.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of the following is a recurring event in Bubble Guppies?
[B] The Bubble Guppies' band performs a concert
2. How many Bubble Guppies are there?
[A] 6
3. Which character in Bubble Guppies loves to eat?
[A] Deema
4. What is the name of the main character in Bubble Guppies?
[D] Molly
5. Which of the following is NOT a main character in Bubble Guppies?
[C] Spongebob
6. Who is the leader of the Bubble Guppies?
[B] Molly
7. Why do the Bubble Guppies sing and dance?
[C] To learn new things
8. What is the name of the Bubble Guppies' pet?
[D] Bubble Puppy
9. How do the Bubble Guppies travel?
[D] In a boat
10. Where do the Bubble Guppies go on adventures?
[D] In and around their underwater city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of the following is a recurring event in Bubble Guppies?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How many Bubble Guppies are there?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character in Bubble Guppies loves to eat?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main character in Bubble Guppies?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of the following is NOT a main character in Bubble Guppies?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Who is the leader of the Bubble Guppies?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Why do the Bubble Guppies sing and dance?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Bubble Guppies' pet?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How do the Bubble Guppies travel?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Where do the Bubble Guppies go on adventures?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