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coral reef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pond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Bubble Puppy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Guppy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have fun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learn new things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make friends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exercise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Bubble Guppies celebrate Halloween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Bubble Guppies' band performs a concert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Bubble Guppies go on a camping trip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Bubble Guppies celebrate Christmas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Spongebob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boat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plane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a train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Bubble Guppies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Bubble Guppies is an animated television show that follows the adventures of a group of underwater preschoolers. The show features a variety of musical numbers and educational segments that teach children about topics such as math, science, and social skills. The main characters include Molly, Gil, and their friends, who explore their underwater world and interact with a variety of sea creatures. The show has been praised for its engaging storytelling and catchy songs, and has won several awards for its educational content. Bubble Guppies has been on the air since 2011 and has aired over 100 episodes.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Bubble Guppies?
[B] Molly
2. Where do the Bubble Guppies live?
[A] In a coral reef
3. What is the name of the Bubble Guppies' pet?
[C] Bubble Puppy
4. Why do the Bubble Guppies sing and dance?
[B] To learn new things
5. Who is the smartest Bubble Guppy?
[B] Oona
6. Which character in Bubble Guppies loves to eat?
[C] Deema
7. Which of the following is a recurring event in Bubble Guppies?
[B] The Bubble Guppies' band performs a concert
8. Which of the following is NOT a main character in Bubble Guppies?
[D] Spongebob
9. How do the Bubble Guppies travel?
[A] In a boat
10. How many Bubble Guppies are there?
[C] 6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 the Bubble Guppies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Bubble Guppies' pet?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 the Bubble Guppies sing and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smartest Bubble Guppy?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in Bubble Guppies loves to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is a recurring event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 following is NOT a main character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the Bubble Guppies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Bubble Guppies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