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Saana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Halti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Koli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Ylläs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Juhani Pallasmaa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Juha Leiviskä</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Alvar Aalto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Eero Saarinen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Stockholm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Copenhagen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Oslo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Helsinki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Oulanka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Koli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Linnansaari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Pallas-Yllästunturi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Finnish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Swedish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Russian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English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Pound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Dollar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Beowulf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Kalevala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Iliad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Edda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Père Noël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Joulupukki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Santa Claus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Babbo Natale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Lordi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Amorphis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Children of Bodom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Nightwish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Finland : Land of a Thousand Lakes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Finland is a Nordic country located in Northern Europe. It is known for its stunning natural beauty, including thousands of lakes and forests. The country has a population of approximately 5.5 million people, with the majority living in urban areas. Finland is a highly developed country with a strong economy and a high standard of living. It is also known for its excellent education system and innovative technology industry. The official languages of Finland are Finnish and Swedish, and the country is known for its unique culture, including traditional saunas and the sport of ice hockey.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highest mountain in Finland?
[B] Halti
2. What is the name of the famous Finnish architect who designed many buildings in Helsinki?
[C] Alvar Aalto
3. What is the capital city of Finland?
[D] Helsinki
4. What is the name of the Finnish national park that is home to the endangered Saimaa ringed seal?
[C] Linnansaari
5. What is the official language of Finland?
[A] Finnish
6. What is the currency of Finland?
[C] Euro
7. What is the name of the Finnish national epic poem?
[B] Kalevala
8. What is the name of the Finnish Santa Claus?
[B] Joulupukki
9. What is the name of the Finnish heavy metal band that won the Eurovision Song Contest in 2006?
[A] Lordi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highest mountain in Finland?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Finnish architect who designed many buildings in Helsinki?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capital city of Finland?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Finnish national park that is home to the endangered Saimaa ringed seal?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official language of Finland?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currency of Finland?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Finnish national epic poem?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Finnish Santa Claus?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Finnish heavy metal band that won the Eurovision Song Contest in 2006?</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