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United States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Russia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 America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Africa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Asia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Vatican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Liechtenstein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Monaco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San Marino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 America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Africa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Africa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Europe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South America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 America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Antarctica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Mississippi 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Amazon River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Yangtze River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Nile River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Geography Trivia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of geography.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largest country on Earth?
[D] Russia
2. What continent is the country, Ethiopia located in?
[B] Africa
3. What is the smallest country on Earth?
[A] Vatican City
4. What continent is the country, Ecuador located in?
[A] South America
5. What continent is the country, Mexico located in?
[C] North America
6. What is the largest continent on Earth?
[B] Asia
7. What is the longest river on Earth?
[D] Nile River
8. How many oceans are there on Earth?
[A] 4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largest country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continent is the country, Ethiopia located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smallest country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continent is the country, Ecuador located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continent is the country, Mexico located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largest continent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longest river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oceans are there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