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Ganymede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Callisto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Europa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Cassini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Horizons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 billion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 billion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billion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billion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-278°C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-178°C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-288°C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Oxygen and Nitrogen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Dioxide and Methane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Nitrogen and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Hydrogen and Helium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White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Yellow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Red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Blue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Cassini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Horizons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Saturnine Rings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Saturnic Rings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 Rings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Saturnian Rings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Saturn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Saturn Quiz is a great way to learn more about the planet Saturn and its many fascinating features. The quiz covers a wide range of topics, from Saturn's rings to its moons, and even its atmosphere. By taking the quiz, you can gain a better understanding of the planet and its place in our solar system. Additionally, the quiz can help you to identify any misconceptions you may have about Saturn and its features. Taking the quiz can also help you to better appreciate the beauty and complexity of the planet. Furthermore, the quiz can help you to gain a better understanding of the scientific principles that govern the planet and its environment. Ultimately, taking the Saturn Quiz is a great way to gain a better understanding of the planet and its place in our solar 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Saturn's largest moon?
[D] Titan
2. What is the average length of a day on Saturn?
[D] 10 hours
3. What is the name of the spacecraft that visited Saturn in 2004?
[A] Cassini
4. What is the average distance from the Sun to Saturn?
[A] 1.4 billion km
5. What is the average temperature on Saturn?
[B] -178°C
6. What is the chemical composition of Saturn's atmosphere?
[D] Hydrogen and Helium
7. What is the name of the storm on Saturn?
[A] Great White Spot
8. What is the name of the spacecraft that visited Saturn in 1979?
[D] Voyager 1
9. What is the name of the ring system around Saturn?
[C] Saturn Rings
10. How many moons does Saturn have?
[A] 82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Saturn's largest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length of a day on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spacecraft that visited Saturn in 2004?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distance from the Sun to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temperature on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chemical composition of Saturn's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storm on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spacecraft that visited Saturn in 1979?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ring system around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moons does Saturn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