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Simone Biles World of Gymnastics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World of Biles Gymnastics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Biles World of Gymnastics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World of Gymnastics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Go for the Silver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Go for the Bronze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Go for the Platinum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Go for the Gold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Biles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Biles III</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Biles II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Biles IV</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Reach for the Stars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Courage to Soar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Believe in Yourself</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Rise Up</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Biles Foundation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Simone Foundation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Biles Family Foundation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Simone Biles Foundation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Rise Up</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Courage to Soar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Believe in Yourself</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Reach for the Stars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2012</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2018</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2016</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2020</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World Games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Special Olympics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Paralympics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Olympics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ESPY Award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Nobel Peace Prize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Nobel Prize in Literature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Laureus World Sports Award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Simone Ariana Biles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Simone Arian Biles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Simone Arianna Biles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Simone Arianne Biles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Test Your Knowledge of Simone Biles: A Quiz About the Olympic Champion!</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Simone Biles Quiz is a great way to learn more about the incredible accomplishments of this amazing athlete. Simone Biles is a four-time Olympic gold medalist and the most decorated American gymnast in history. She has achieved incredible feats in the sport of gymnastics, and her story is an inspiring one. Taking the quiz will help you learn more about her incredible career, her inspiring story, and her impact on the sport of gymnastics. It will also help you gain a better understanding of the dedication and hard work it takes to become a world-class athlete. Taking the quiz is a great way to show your appreciation for Simone Biles and her accomplishments, and to gain a better understanding of the sport of gymnastics.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gymnastics center Simone Biles opened in her hometown?
[A] The Simone Biles World of Gymnastics
2. What is the name of the book series Simone Biles wrote?
[D] Go for the Gold
3. What is the name of the signature move Simone Biles created?
[A] The Biles
4. What is the name of the autobiography Simone Biles wrote?
[B] Courage to Soar
5. What is the name of the foundation Simone Biles created?
[D] The Simone Biles Foundation
6. What is the name of the documentary about Simone Biles?
[B] Courage to Soar
7. What year did Simone Biles win her first Olympic gold medal?
[C] 2016
8. What is the name of the charity Simone Biles supports?
[B] The Special Olympics
9. What is the name of the award Simone Biles won in 2019?
[D] The Laureus World Sports Award
10. What is Simone Biles' full name?
[D] Simone Arianne Biles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gymnastics center Simone Biles opened in her hometown?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book series Simone Biles wrote?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signature move Simone Biles created?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autobiography Simone Biles wrote?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foundation Simone Biles created?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documentary about Simone Biles?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year did Simone Biles win her first Olympic gold medal?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charity Simone Biles supports?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award Simone Biles won in 2019?</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Simone Biles' full name?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