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Quentin State Prison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Folsom State Prison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Alcatraz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 State Prison, Los Angeles County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Sacramento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Diego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Francisco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Davidson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Russian Hill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Telegraph Hill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Twin Peaks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Gate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Alamo Square Park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Dolores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McLaren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Transamerica Pyramid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Bank of America Plaza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Salesforce Tower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Coit Tower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Haight-Ashbury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Tenderloin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Mission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Jose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Santa Rosa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Oakland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Francisco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Oakland Bay Bridge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Golden Gate 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Bay Bridge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Francisco-Oakland Bridge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Painted Ladies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Mission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Haight-Ashbury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Chinatown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Fillmore Street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Chestnut Street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Union Street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Lombard Street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San Francisco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Show on the city by the Bay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famous prison was located on an island in San Francisco Bay?
[C] Alcatraz
2. What is the capital of California?
[B] Sacramento
3. What is the highest point in San Francisco?
[A] Mount Davidson
4. What is the name of the famous San Francisco park with a large artificial lake and paddle boats?
[A] Golden Gate Park
5. What is the tallest building in San Francisco?
[C] Salesforce Tower
6. What is the name of the San Francisco neighborhood known for its vibrant arts scene and counterculture history?
[A] Haight-Ashbury
7. What is the most populous city in the Bay Area?
[D] San Francisco
8. What is the iconic San Francisco bridge with international orange-colored suspension cables?
[B] Golden Gate Bridge
9. Which San Francisco neighborhood is known for its colorful houses and steep streets?
[C] Haight-Ashbury
10. Which famous San Francisco street is known for its Victorian houses and shopping destinations?
[C] Union Street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famous prison was located on an island in San Francisco Bay?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California?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highest point in San Francisco?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famous San Francisco park with a large artificial lake and paddle boats?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tallest building in San Francisco?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San Francisco neighborhood known for its vibrant arts scene and counterculture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most populous city in the Bay Area?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iconic San Francisco bridge with international orange-colored suspension cables?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San Francisco neighborhood is known for its colorful houses and steep streets?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famous San Francisco street is known for its Victorian houses and shopping destinations?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