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21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32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50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31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Marie Antoinette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Czar Nicholas II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Henry VIII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Elizabeth 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July 1, 1973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November 25, 2002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November 4, 1952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July 26, 1908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Hicksville, New York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Conway, Arkansas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Jacksonville, Florida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Goldsboro, North Carolina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Identity Fraud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Murder for Hire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Robbing Trains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Tax Evasion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Napoleonic Wars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American War of 1812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Russian Revolution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Charge of the Light Brigade (Crimean War)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Vladimir Lenin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Vladimir Putin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Joseph Stalin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Karl Marx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Independent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Whig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Republican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Democrat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Saigon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Hue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Ho Chi Minh City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Hanoi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Leader of the Ukrainian Cossacks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Prince of Wallachia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General Secretary of the Communist Party of the USSR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Grand Prince of Novgorod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How well do you know History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Test your History skills.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How many sonatas did Ludwig van Beethoven write?
[B] 32
2. Which famous world leader is famed for the saying, "Let them eat cake", yet is rumored that he/she never said it at all?
[A] Marie Antoinette
3. When was the United States National Security Agency established?
[C] November 4, 1952
4. In 1961, an American B-52 aircraft crashed and nearly detonated two 4mt nuclear bombs over which US city?
[D] Goldsboro, North Carolina
5. Joseph Stalin had a criminal past doing what?
[C] Robbing Trains
6. What historical event was Tchaikovsky's 1812 Overture referencing?
[A] The Napoleonic Wars
7. The idea of Socialism was articulated and advanced by whom?
[D] Karl Marx
8. To what political party did Abraham Lincoln belong when elected POTUS?
[C] Republican
9. What was the capital of South Vietnam before the Vietnam War?
[A] Saigon
10. Bohdan Khmelnytsky was which of the following?
[A] Leader of the Ukrainian Cossacks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How many sonatas did Ludwig van Beethoven write?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Which famous world leader is famed for the saying, "Let them eat cake", yet is rumored that he/she never said it at all?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When was the United States National Security Agency established?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In 1961, an American B-52 aircraft crashed and nearly detonated two 4mt nuclear bombs over which US city?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Joseph Stalin had a criminal past doing what?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historical event was Tchaikovsky's 1812 Overture referencing?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The idea of Socialism was articulated and advanced by whom?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To what political party did Abraham Lincoln belong when elected POTUS?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was the capital of South Vietnam before the Vietnam War?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Bohdan Khmelnytsky was which of the following?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