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Google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Gryzzl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Facebook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Amazon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April Ludgate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Leslie Knope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Ann Perkins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Donna Meagle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Pawnee Civic Center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Pawnee Town Hall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Pawnee Auditorium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Pawnee Community Center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City Planning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Health and Human Services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Parks and Recreation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Public Works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Lucy Lawless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April Ludgate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Ann Perkins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Donna Meagle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Pawnee Journal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Pawnee Sun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Pawnee Gazette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Pawnee Press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Ron Swanson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Tom Haverford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Ben Wyatt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Andy Dwyer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Miniature Max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Pony Boy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Lil' Sebastian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Tiny Tim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Rob Lowe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Jim O'Heir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Chris Pratt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Adam Scott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Church of Cosimo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Unity Church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Reasonabilists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Harmonians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Parks and Recreation: Pawnee Perfection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Parks and Recreation is a mockumentary-style sitcom that aired on NBC from 2009 to 2015. The show follows the daily operations of the Parks and Recreation Department in the fictional town of Pawnee, Indiana. The main character, Leslie Knope, is a passionate and ambitious government employee who is determined to make a positive impact on her community. The show features a diverse cast of characters, including Leslie's colleagues, friends, and family members, who all contribute to the show's humor and heart. Parks and Recreation has been praised for its witty writing, strong character development, and positive portrayal of government workers.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company that buys and merges with the Pawnee Sweetums corporation called?
[B] Gryzzl
2. What character does Amy Poehler play in Parks and Recreation?
[B] Leslie Knope
3. What is the local public forum where Leslie Knope frequently faces off against her political opponents called?
[B] The Pawnee Town Hall
4. Which department does Leslie Knope work for?
[C] Parks and Recreation
5. Which character is a nurse and best friend of Leslie Knope?
[C] Ann Perkins
6. At which local newspaper does Leslie Knope's ex-boyfriend work?
[A] The Pawnee Journal
7. Which character is known for their love of breakfast food?
[A] Ron Swanson
8. What is the name of the miniature horse that becomes a beloved town mascot?
[C] Lil' Sebastian
9. Which actor plays the character Andy Dwyer?
[C] Chris Pratt
10. What local cult does Tom Haverford join?
[C] The Reasonabilists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company that buys and merges with the Pawnee Sweetums corporation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character does Amy Poehler play in Parks and Recreation?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local public forum where Leslie Knope frequently faces off against her political opponents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department does Leslie Knope work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character is a nurse and best friend of Leslie Knope?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At which local newspaper does Leslie Knope's ex-boyfriend work?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character is known for their love of breakfast food?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miniature horse that becomes a beloved town mascot?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actor plays the character Andy Dwyer?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local cult does Tom Haverford join?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