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Monophonic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Homophonic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Stereophonic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Polyphonic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Fugue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Symphony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Opera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Mazurka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Double bass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Violin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Piano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Polyphony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Parody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Soliloquy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Modern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Romantic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Classical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Renaissance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Palestrina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Beethoven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Mozart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Third &amp; sixth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Second &amp; fourth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Second &amp; seventh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Fifth &amp; fourth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Piano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Viola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Guitar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500 - 1400 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1750 - 1830 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1400 - 1750 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500 BC - 500 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Origami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Organic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Organum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Oregano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History of Music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historians of music to have fun playing this exciting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term means "one single line of music"?
[A] Monophonic
2. Which of these musical forms were popular in the Baroque era?
[A] The Fugue
3. Which type of instruments are found in a string quartet?
[C] Violin
4. The Baroque style of a single voice accompanied by an instrumental bass line and chords was called:
[D] Monody
5. The period of music which followed Medieval is the
[D] Renaissance
6. The Baroque era began in about 1600 and ended at the time of the death of which composer?
[D] Bach
7. In Medieval music, the intervals most used for harmony were the
[D] Fifth &amp; fourth
8. Which instrument became hugely popular in the Classical era?
[A] Piano
9. Medieval music was roughly between which years?
[A] 500 - 1400 AD
10. A single melodic line with other voice parts added for decoration was called
[C] Organum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term means "one single line of music"?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musical forms were popular in the Baroque 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type of instruments are found in a string quartet?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Baroque style of a single voice accompanied by an instrumental bass line and chords was called: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period of music which followed Medieval is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Baroque era began in about 1600 and ended at the time of the death of which composer?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Medieval music, the intervals most used for harmony were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instrument became hugely popular in the Classical 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Medieval music was roughly between which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 single melodic line with other voice parts added for decoration was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