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Cocoa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Daytona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Clearwater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Okefenokee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Everglades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Great Dismal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Atchafalaya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Little Havana Art District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Coconut Grove Art District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 Beach Art Deco District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Wynwood Art District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Mars Space Center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Houston Space Center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Cape Canaveral Space Center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Kennedy Space Center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Jacksonville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Tallahassee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Miami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Orlando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Indy 500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Daytona 500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Brickyard 400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Coca-Cola 600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Disney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Universal Studios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Busch Gardens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Orlando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Tampa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Jacksonville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Miami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Sunshine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Golden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Empire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Lone Star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Florida Gators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Florida State Seminoles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Miami Hurricanes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UCF Knights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Florida: Sunshine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Florida is a southeastern state in the United States, known for its warm climate, beautiful beaches, and diverse wildlife. It is the third most populous state in the country and has a rich history, including being the site of the first European settlement in the United States. The state is home to several major cities, including Miami, Orlando, and Tampa, and is a popular tourist destination for its theme parks, golf courses, and natural attractions such as the Everglades. Florida is also known for its agriculture, producing oranges, tomatoes, and other crops. The state has a diverse population, with a significant Hispanic and Latino community.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beach in Miami?
[C] South Beach
2. What is the name of the famous swamp in Florida?
[B] Everglades
3. What is the name of the famous art deco district in Miami?
[C] South Beach Art Deco District
4. What is the name of the famous space center in Florida?
[D] Kennedy Space Center
5. What is the capital city of Florida?
[B] Tallahassee
6. What is the name of the famous NASCAR race held in Daytona Beach?
[B] Daytona 500
7. What is the name of the famous theme park in Orlando?
[A] Disney World
8. What is the largest city in Florida?
[C] Jacksonville
9. What is the nickname of Florida?
[A] The Sunshine State
10. What is the name of the famous college football team in Florida?
[A] Florida Gators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beach in Miami?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swamp in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art deco district in Miami?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space center in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NASCAR race held in Daytona Beach?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theme park in Orlando?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largest city in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nickname of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college football team in Florida?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