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Seeds and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Grains and fruits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worms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Berries and nuts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4.7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7.7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Carduelis psaltria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Spinus tristis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Spinus psaltria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Carduelis tristis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10.5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9.5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8.5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Dull orange and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Dull yellow and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Dull green and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Dull red and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0.9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0.5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0.7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0.3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and scrublands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 and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 and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woodlands and meadows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April-July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July-October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June-September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May-August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Bright red and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Bright green and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Bright orange and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Bright yellow and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American Goldfinch!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Goldfinch Quiz is a great way to learn more about this beautiful bird. The quiz covers a variety of topics, including the bird's habitat, diet, behavior, and more. It is a great way to gain a better understanding of the American Goldfinch and its place in the natural world. Additionally, the quiz can help you identify the bird in the wild, as well as learn more about its conservation status. Taking the quiz can also help you appreciate the beauty of the American Goldfinch and its importance to the environment. Finally, the quiz can help you become a better birdwatcher and appreciate the beauty of nature.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food does the American Goldfinch eat?
[A] Seeds and insects
2. What is the average length of an American Goldfinch?
[A] 4.7 inches
3. What is the scientific name of the American Goldfinch?
[B] Spinus tristis
4. What is the average wingspan of an American Goldfinch?
[D] 7.5 inches
5. What color is the female American Goldfinch?
[B] Dull yellow and brown
6. What is the average lifespan of an American Goldfinch?
[B] 2-3 years
7. What is the average weight of an American Goldfinch?
[D] 0.3 ounces
8. What type of habitat does the American Goldfinch prefer?
[D] Open woodlands and meadows
9. What is the breeding season for the American Goldfinch?
[A] April-July
10. What color is the male American Goldfinch?
[D] Bright yellow and black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food does the American Goldfinch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length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of the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wingspan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color is the female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an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habitat does the American Goldfinch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breeding season for the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is the male American Goldfinch?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