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respiratory muscle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tentacle muscle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foot muscle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adductor muscle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Poison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Shell strength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Speed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Camouflage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Dolphins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 otters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Octopuses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Sharks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Fertilization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Embryogenesis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Metamorphosis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Spawning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Sandy beaches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Coral reefs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Rocky intertidal zones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Mangrove swamps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Gonad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Mantle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Foot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Algae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Crustaceans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Plankton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catches small 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filters plankton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scrapes algae off rocks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crushes crustaceans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help it swim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attract mates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protect its body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camouflage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Abalone Plague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Abalone Fever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Abalone Flu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Abalone Wasting Syndrome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Abalone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Abalone is a type of marine snail that is highly valued for its meat and shell. It is found in coastal waters around the world and is considered a delicacy in many cultures. Abalone is a slow-growing species that can take up to 10 years to reach maturity. Due to overfishing and habitat destruction, many populations of abalone have declined in recent years. As a result, abalone is now a protected species in many countries. Despite its declining numbers, abalone remains a popular food item and is also used in traditional medicine. Its shell is also highly prized for use in jewelry and decorative items.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muscle that allows an abalone to cling tightly to rocks?
[C] The foot muscle
2. What is the primary defense mechanism of abalone against predators?
[B] Shell strength
3. What is the primary predator of abalones?
[B] Sea otters
4. What is the process called when abalones release their eggs and sperm into the water?
[D] Spawning
5. What type of habitat do abalones prefer?
[C] Rocky intertidal zones
6. What is the reproductive organ of an abalone called?
[B] Gonad
7. What do abalones primarily feed on?
[A] Algae
8. What is the role of the radula in abalone feeding?
[C] It scrapes algae off rocks
9. What is the purpose of an abalone's shell?
[C] To protect its body
10. What is the name of the disease that has caused a decline in abalone populations?
[D] Abalone Wasting Syndrome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muscle that allows an abalone to cling tightly to rocks?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primary defense mechanism of abalone against predators?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primary predator of abalones?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process called when abalones release their eggs and sperm into the 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type of habitat do abalones prefer?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reproductive organ of an abalone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do abalones primarily feed 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role of the radula in abalone feeding?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purpose of an abalone's shell?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disease that has caused a decline in abalone populations?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