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ClassObject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class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ObjectInstance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MyClass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const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class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object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enum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TextVar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string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Text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virtual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private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static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public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return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value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get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Do you know C# Quiz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A Basic quiz on C#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keyword is used to create a class in C#?
[B] class
2. What is the name of the 'special' class that represents a group of constants?
[D] enum
3. Which data type is used to create a variable that will store text?
[B] string
4. Which access modifier makes the code only accessible within the same class?
[B] private
5. Which keyword is used to return a value inside a method?
[A] return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keyword is used to create a class in C#?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the 'special' class that represents a group of constants?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data type is used to create a variable that will store text?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access modifier makes the code only accessible within the same class?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keyword is used to return a value inside a method?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