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Neville Chamberlain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Stanley Baldwin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Clement Attlee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Winston Churchill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Nuclear bomb</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Jet aircraft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Tank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Machine gun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Battle of the Bulge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Battle of Britain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Battle of Berlin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Battle of Stalingrad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Draža Mihailović</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Ante Pavelić</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Josip Broz Tito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Milan Nedić</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Amelia Earhart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Bessie Coleman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Jacqueline Cochran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Nancy Love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Victory Gardens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Home Grown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Grow Your Own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Dig for Victory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Henri Giraud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Charles de Gaulle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Jean Moulin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Philippe Pétain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VJ Day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D-Day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Battle of the Bulge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VE Day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Colossus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Enigma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Lorenz</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Purple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Vladimir Lenin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Nikita Khrushchev</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Leon Trotsky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Joseph Stalin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Echoes of History: World War II Trivia Challenge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Uncover the past and test your knowledge with our engaging World War II Trivia Quiz. Dive into the events, key figures, and turning points that shaped the world during this pivotal period. Whether you're a history buff or just curious, this quiz offers a fun and educational experience for all ages.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Who was the British Prime Minister during World War II?
[D] Winston Churchill
2. Which weapon was first used in combat during World War II?
[B] Jet aircraft
3. Which was the longest battle of World War II?
[D] Battle of Stalingrad
4. Which Yugoslav partisan leader became the post-war leader of Yugoslavia?
[C] Josip Broz Tito
5. Which famous female aviator led the Women Airforce Service Pilots (WASP) during World War II?
[C] Jacqueline Cochran
6. What was the name of the British campaign that encouraged citizens to grow their own food?
[D] Dig for Victory
7. Which French general led the Free French Forces during World War II?
[B] Charles de Gaulle
8. Which event marked the end of World War II in Europe?
[D] VE Day
9. What code-breaking machine did the Allies use to decipher German messages?
[B] Enigma
10. Who was the leader of the Soviet Union during World War II?
[D] Joseph Stalin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Who was the British Prime Minister during World War II?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Which weapon was first used in combat during World War II?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Which was the longest battle of World War II?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Which Yugoslav partisan leader became the post-war leader of Yugoslavia?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Which famous female aviator led the Women Airforce Service Pilots (WASP) during World War II?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was the name of the British campaign that encouraged citizens to grow their own food?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Which French general led the Free French Forces during World War II?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Which event marked the end of World War II in Europe?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code-breaking machine did the Allies use to decipher German messages?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Who was the leader of the Soviet Union during World War II?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