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 Tyler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 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Amy Pond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Donna Noble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Gallifrey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Mondas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Gallifrey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Skaro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Jenny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 Tyler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Clara Oswald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River Song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Amy Pond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Tennant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Eccleston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Matt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Capaldi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Daleks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Cybermen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Weeping Angels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 Capali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Tennant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Eccleston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 Grant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 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Donna Noble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Sarah Jane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Daleks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Silurians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Sontarans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Cybermen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Doctor Who: Time Lord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Doctor Who is a British science fiction television series that first aired in 1963 and has since become a cultural phenomenon. The show follows the adventures of a time-traveling alien known as the Doctor, who travels through time and space in a spaceship called the TARDIS. The Doctor is a complex character who is both brilliant and eccentric, and he is often accompanied by a human companion who helps him navigate the challenges of his travels. The show has been praised for its imaginative storytelling, memorable characters, and its ability to reinvent itself over the years. It has also spawned numerous spin-offs, merchandise, and a dedicated fanbase.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Doctor's first companion in the rebooted series?
[A] Rose Tyler
2. What is the home planet of the daleks
[B] Skaro
3. What is the Doctor's home planet?
[C] Gallifrey
4. Who is the Doctor's daughter?
[D] Jenny
5. Who is the Doctor's wife?
[C] River Song
6. Which actor played the 10th Doctor?
[A] David Tennant
7. Who is the Doctor's arch-nemesis?
[D] The Master
8. Who played the 11th Doctor
[D] Matt Smith
9. Which of the Doctor's companion is a journalist?
[D] Sarah Jane Smith
10. What is the name of the Doctor's most famous enemy race?
[A] Daleks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Doctor's first companion in the rebooted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home planet of the daleks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Doctor's home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Doctor's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Doctor's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played the 10th Doctor?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Doctor's arch-nemesis?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played the 11th Doctor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Doctor's companion is a journalist?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Doctor's most famous enemy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