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Nathaniel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Ymir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Ymir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Ymir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Yarol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Walter Gripp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Sam Parkhill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Ymir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Earth Men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Long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Million-Year Picnic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Usher 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Rocket Summer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Summer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Earth Men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Ymir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Ymir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Benjamin Driscoll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Ymir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Ymir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Yarol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Martian Chronicles by Ray Bradbury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Martian Chronicles by Ray Bradbury Quiz is a great way to test your knowledge of the novel and to see how well you understand the themes and characters. It is also a great way to challenge yourself and to see how much you have learned from reading the novel. The quiz will help you to identify the main characters, plot points, and themes of the novel. Additionally, it will help you to better understand the symbolism and the overall message of the novel. Taking the quiz will also help you to better appreciate the novel and to gain a deeper understanding of the characters and their motivations. Ultimately, taking the quiz is a great way to gain a better understanding of the novel and to challenge yourself to think critically about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Earthman who falls in love with Ylla in the story 'Ylla'?
[A] Nathaniel York
2. What is the name of the Martian who helps the Earthmen in the story 'Ylla'?
[C] Ylla
3. What is the name of the Earthman who falls in love with Ylla in the story 'Usher II'?
[C] Walter Gripp
4. What is the name of the Earthman who falls in love with Ylla in the story 'The Long Years'?
[B] Sam Parkhill
5. What is the name of the last story in The Martian Chronicles?
[C] The Million-Year Picnic
6. What is the name of the first story in The Martian Chronicles?
[A] Rocket Summer
7. What is the name of the Martian who helps the Earthmen in the story 'The Earth Men'?
[A] Ymir
8. What is the name of the Martian who helps the Earthmen in the story 'The Long Years'?
[A] Yar
9. What is the name of the Earthman who falls in love with Ylla in the story 'The Earth Men'?
[A] Benjamin Driscoll
10. What is the name of the Martian who helps the Earthmen in the story 'Usher II'?
[B] Yarol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Earthman who falls in love with Ylla in the story 'Ylla'?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Martian who helps the Earthmen in the story 'Ylla'?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Earthman who falls in love with Ylla in the story 'Usher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Earthman who falls in love with Ylla in the story 'The Long Years'?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last story in The Martian Chronicles?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first story in The Martian Chronicles?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Martian who helps the Earthmen in the story 'The Earth 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Martian who helps the Earthmen in the story 'The Long Years'?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Earthman who falls in love with Ylla in the story 'The Earth 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Martian who helps the Earthmen in the story 'Usher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