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55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50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40 times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35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Andre Agassi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 Sampras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Andy Roddick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Mark Philippoussis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Self Help Africa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Heart for Africa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Roger Federer Foundation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SOS Children's Villages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40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50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35 times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55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French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Italian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German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Swiss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Roger Federer!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Roger Federer Quiz is a great way to test your knowledge of one of the greatest tennis players of all time. The quiz covers a wide range of topics related to Federer, from his career highlights to his personal life. It is a great way to learn more about the Swiss tennis star and his accomplishments. Additionally, the quiz is a fun way to challenge yourself and see how much you know about Federer. It is also a great way to stay up to date on the latest news and developments in the tennis world. Taking the quiz is a great way to show your appreciation for Federer and his incredible career. It is also a great way to show your support for the sport of tennis and the amazing athletes who play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times did Roger Federer play against Rafael Nadal?
[C] 40 times
2. How many Grand Slam singles titles has Roger Federer won?
[C] 20
3. What is Roger Federer's highest career singles ranking?
[D] 1
4. Who did Roger Federer play against in the finals to win his first Grand Slam singles title at Wimbledon in 2003?
[D] Mark Philippoussis
5. What organization did Roger Federer establish to help impoverished children in Southern Africa?
[C] Roger Federer Foundation
6. How many Olympic medals has Roger Federer won?
[B] 2
7. How many times did Roger Federer play against Novak Djokovic?
[B] 50 times
8. What is Roger Federer's highest ATP ranking?
[C] 1
9. How many ATP Masters 1000 titles has Roger Federer won?
[B] 28
10. What is Roger Federer's nationality?
[D] Swiss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times did Roger Federer play against Rafael Nadal?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Grand Slam singles titles has Roger Federer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Roger Federer's highest career singles ranking?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did Roger Federer play against in the finals to win his first Grand Slam singles title at Wimbledon in 2003?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organization did Roger Federer establish to help impoverished children in Southern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Olympic medals has Roger Federer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times did Roger Federer play against Novak Djokovic?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Roger Federer's highest ATP ranking?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ATP Masters 1000 titles has Roger Federer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Roger Federer's nationality?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