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-140°C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-90°C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-224°C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Miranda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Titania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Ariel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Oberon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Hydrogen, nitrogen, and oxygen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Nitrogen, oxygen, and carbon dioxide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Helium, nitrogen, and carbon dioxide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Hydrogen, helium, and methane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Gamma rings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Epsilon rings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Omega rings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Alpha rings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 Earth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84 Earth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 Earth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Earth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42,741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48,682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58,232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51,118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Galileo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Voyager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Voyager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Horizons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 hours 14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14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Neptune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Uranus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Jupiter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Saturn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Uranus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Uranus Quiz is a great way to learn more about the planet Uranus. It can help you understand the planet's unique characteristics, such as its tilted axis, its blue-green color, and its many moons. The quiz can also help you understand the history of Uranus, including its discovery and its place in the solar system. Additionally, the quiz can help you understand the science behind Uranus, such as its composition, its atmosphere, and its temperature. Finally, the quiz can help you understand the importance of Uranus in our solar system, such as its role in the formation of the planets and its influence on the other planets. Taking the Uranus Quiz is a great way to gain a better understanding of this fascinating planet.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temperature on Uranus?
[D] -224°C
2. What is the name of the largest moon of Uranus?
[B] Titania
3. What is the chemical composition of Uranus' atmosphere?
[D] Hydrogen, helium, and methane
4. What is the name of the rings around Uranus?
[B] Epsilon rings
5. What is the length of a year on Uranus?
[B] 84 Earth years
6. What is the diameter of Uranus?
[D] 51,118 km
7. What is the name of the spacecraft that visited Uranus?
[B] Voyager 2
8. What is the length of a day on Uranus?
[C] 17 hours 14 minutes
9. How many moons does Uranus have?
[A] 27
10. What is the seventh planet from the Sun?
[B] Uranus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temperature on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largest moon of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chemical composition of Uranus' atmosphere?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rings around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length of a year on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diameter of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spacecraft that visited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length of a day on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moons does Uranus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seventh planet from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