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Joel Luschek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Charlie Coates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Bennett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 Mendez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Dayanara Diaz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Gloria Mendoza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Nicky Nichols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Poussey Washington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Natalie Figueroa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Berdie Rogers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 Healy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Joe Caputo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Laura Prepon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Kate Mulgrew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Uzo Aduba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Taylor Schilling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Crazy Eyes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Taystee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Cindy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Gloria Mendoza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Piper Chapman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Suzanne Warren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Tasha Jefferson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 Vause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Galina Reznikov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Tasha Jefferson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Suzanne Warren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Norma Romano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Uzo Aduba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Dascha Polanco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Samira Wiley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Laverne Cox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Laverne Cox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Sophia Burset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Maria Ruiz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Carmen Aziza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Galina Reznikov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Norma Romano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Frieda Berlin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Lorna Morello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Orange is the New Black</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Orange is the New Black is a popular American comedy-drama television series that premiered on Netflix in 2013. The show is based on the memoir of Piper Kerman, who spent a year in a women's prison for drug trafficking. The series follows the life of Piper Chapman, a privileged woman who is sentenced to 15 months in prison for her involvement in a drug cartel. The show explores themes of race, sexuality, gender, and class, and features a diverse cast of characters. The series has received critical acclaim for its writing, acting, and representation of marginalized communities. It has also been praised for its ability to blend humor and drama.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prison guard who has a romantic relationship with Daya?
[C] John Bennett
2. Which inmate is a former drug addict and becomes a counselor for other inmates?
[A] Dayanara Diaz
3. Who is the prison counselor who helps the inmates with their problems?
[C] Sam Healy
4. Which actress plays the role of Red in Orange is the New Black?
[B] Kate Mulgrew
5. What is the nickname of the character played by Danielle Brooks in Orange is the New Black?
[B] Taystee
6. Who is the main character in Orange is the New Black?
[A] Piper Chapman
7. Which inmate is known for her erratic behavior and love of sci-fi?
[C] Suzanne Warren
8. Which actress won an Emmy Award for her portrayal of Suzanne Warren in Orange is the New Black?
[A] Uzo Aduba
9. What is the name of the inmate who is a transgender woman?
[B] Sophia Burset
10. Which character in Orange is the New Black is known for her love of gardening?
[D] Lorna Morello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prison guard who has a romantic relationship with Daya?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inmate is a former drug addict and becomes a counselor for other inmates?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prison counselor who helps the inmates with their problems?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actress plays the role of Red in Orange is the New Black?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nickname of the character played by Danielle Brooks in Orange is the New Black?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main character in Orange is the New Black?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inmate is known for her erratic behavior and love of sci-fi?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actress won an Emmy Award for her portrayal of Suzanne Warren in Orange is the New Black?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inmate who is a transgender woman?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in Orange is the New Black is known for her love of gardening?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