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Regent's Park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Hyde Park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Golden Gate Park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Central Park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Chrysler Building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Sears Tower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Empire State Building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Washington Monument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Taj Mahal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Statue of Liberty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Great Wall of China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Eiffel Tower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All of the above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Charlie's Angels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Friends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Big Bang Theory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Los Angeles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New York City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Houston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Chicago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London Stock Exchange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Tokyo Stock Exchange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New York Stock Exchange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NASDAQ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Columbia University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Stanford University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Yale University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Harvard University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Los Angeles Times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Washington Post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New York Times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Chicago Tribune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Delaware River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Hudson River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Potomac River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Mississippi River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West End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Broadway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French Quarter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Loop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The Big Apple New York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New York, New York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Which famous park is located in New York City?
[D] Central Park
2. Which of the following landmarks is NOT located in New York City?
[D] The Washington Monument
3. Which iconic landmark is located in New York City?
[B] The Statue of Liberty
4. Which famous television show is set in New York City?
[C] Friends
5. What is the most populous city in the United States?
[B] New York City
6. Which famous stock exchange is located in New York City?
[C] The New York Stock Exchange
7. Which famous university is located in New York City?
[A] Columbia University
8. Which famous newspaper is based in New York City?
[C] The New York Times
9. What river flows through New York City?
[B] The Hudson River
10. Which famous theater district is located in New York City?
[B] Broadway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Which famous park is located in New York City?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Which of the following landmarks is NOT located in New York City?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Which iconic landmark is located in New York City?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Which famous television show is set in New York City?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is the most populous city in the United States?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Which famous stock exchange is located in New York City?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Which famous university is located in New York City?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Which famous newspaper is based in New York City?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What river flows through New York City?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Which famous theater district is located in New York City?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